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Kulim Park"/>
      <p:regular r:id="rId15"/>
      <p:bold r:id="rId16"/>
      <p:italic r:id="rId17"/>
      <p:boldItalic r:id="rId18"/>
    </p:embeddedFont>
    <p:embeddedFont>
      <p:font typeface="Manrope"/>
      <p:regular r:id="rId19"/>
      <p:bold r:id="rId20"/>
    </p:embeddedFont>
    <p:embeddedFont>
      <p:font typeface="PT Sans"/>
      <p:regular r:id="rId21"/>
      <p:bold r:id="rId22"/>
      <p:italic r:id="rId23"/>
      <p:boldItalic r:id="rId24"/>
    </p:embeddedFont>
    <p:embeddedFont>
      <p:font typeface="Kulim Park SemiBold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20" Type="http://schemas.openxmlformats.org/officeDocument/2006/relationships/font" Target="fonts/Manrope-bold.fntdata"/><Relationship Id="rId22" Type="http://schemas.openxmlformats.org/officeDocument/2006/relationships/font" Target="fonts/PTSans-bold.fntdata"/><Relationship Id="rId21" Type="http://schemas.openxmlformats.org/officeDocument/2006/relationships/font" Target="fonts/PTSans-regular.fntdata"/><Relationship Id="rId24" Type="http://schemas.openxmlformats.org/officeDocument/2006/relationships/font" Target="fonts/PTSans-boldItalic.fntdata"/><Relationship Id="rId23" Type="http://schemas.openxmlformats.org/officeDocument/2006/relationships/font" Target="fonts/PTSans-italic.fntdata"/><Relationship Id="rId26" Type="http://schemas.openxmlformats.org/officeDocument/2006/relationships/font" Target="fonts/KulimParkSemiBold-bold.fntdata"/><Relationship Id="rId25" Type="http://schemas.openxmlformats.org/officeDocument/2006/relationships/font" Target="fonts/KulimParkSemiBold-regular.fntdata"/><Relationship Id="rId28" Type="http://schemas.openxmlformats.org/officeDocument/2006/relationships/font" Target="fonts/KulimParkSemiBold-boldItalic.fntdata"/><Relationship Id="rId27" Type="http://schemas.openxmlformats.org/officeDocument/2006/relationships/font" Target="fonts/KulimParkSemiBold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KulimPark-regular.fntdata"/><Relationship Id="rId14" Type="http://schemas.openxmlformats.org/officeDocument/2006/relationships/slide" Target="slides/slide9.xml"/><Relationship Id="rId17" Type="http://schemas.openxmlformats.org/officeDocument/2006/relationships/font" Target="fonts/KulimPark-italic.fntdata"/><Relationship Id="rId16" Type="http://schemas.openxmlformats.org/officeDocument/2006/relationships/font" Target="fonts/KulimPark-bold.fntdata"/><Relationship Id="rId19" Type="http://schemas.openxmlformats.org/officeDocument/2006/relationships/font" Target="fonts/Manrope-regular.fntdata"/><Relationship Id="rId18" Type="http://schemas.openxmlformats.org/officeDocument/2006/relationships/font" Target="fonts/KulimPark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ead6129809_1_217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ead6129809_1_217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124dc3920de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124dc3920de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6a3bdbb0d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36a3bdbb0d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6a3bdbb0d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6a3bdbb0d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6a3bdbb0d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36a3bdbb0d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6a3bdbb0d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36a3bdbb0d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6a3bdbb0d5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6a3bdbb0d5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24dc3920de_0_6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124dc3920de_0_6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813319">
            <a:off x="-1616877" y="-3424273"/>
            <a:ext cx="6402109" cy="5689153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 flipH="1" rot="-649785">
            <a:off x="6475477" y="-738425"/>
            <a:ext cx="4558897" cy="1365861"/>
          </a:xfrm>
          <a:custGeom>
            <a:rect b="b" l="l" r="r" t="t"/>
            <a:pathLst>
              <a:path extrusionOk="0" h="14730" w="49165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25387" y="2238100"/>
            <a:ext cx="7471673" cy="4771807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8823147">
            <a:off x="-2265377" y="2808773"/>
            <a:ext cx="5990392" cy="5613180"/>
          </a:xfrm>
          <a:custGeom>
            <a:rect b="b" l="l" r="r" t="t"/>
            <a:pathLst>
              <a:path extrusionOk="0" h="87424" w="93299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536238" y="-142500"/>
            <a:ext cx="4935815" cy="3769836"/>
          </a:xfrm>
          <a:custGeom>
            <a:rect b="b" l="l" r="r" t="t"/>
            <a:pathLst>
              <a:path extrusionOk="0" h="29633" w="38799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rot="649785">
            <a:off x="716152" y="4401125"/>
            <a:ext cx="4558897" cy="1365861"/>
          </a:xfrm>
          <a:custGeom>
            <a:rect b="b" l="l" r="r" t="t"/>
            <a:pathLst>
              <a:path extrusionOk="0" h="14730" w="49165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886273">
              <a:alpha val="13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rot="1244193">
            <a:off x="4086917" y="-777268"/>
            <a:ext cx="7826096" cy="2877857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 rot="-9555807">
            <a:off x="-6119383" y="2297294"/>
            <a:ext cx="7826096" cy="2877857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723150" y="1494200"/>
            <a:ext cx="7697700" cy="15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00">
                <a:latin typeface="Kulim Park SemiBold"/>
                <a:ea typeface="Kulim Park SemiBold"/>
                <a:cs typeface="Kulim Park SemiBold"/>
                <a:sym typeface="Kulim Park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962550" y="3100575"/>
            <a:ext cx="52185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/>
          <p:nvPr/>
        </p:nvSpPr>
        <p:spPr>
          <a:xfrm rot="-10285629">
            <a:off x="5066449" y="-2124373"/>
            <a:ext cx="9471588" cy="6049060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1"/>
          <p:cNvSpPr/>
          <p:nvPr/>
        </p:nvSpPr>
        <p:spPr>
          <a:xfrm flipH="1">
            <a:off x="7942003" y="1004988"/>
            <a:ext cx="5766771" cy="3682967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1"/>
          <p:cNvSpPr/>
          <p:nvPr/>
        </p:nvSpPr>
        <p:spPr>
          <a:xfrm rot="2839443">
            <a:off x="-308418" y="2442034"/>
            <a:ext cx="6402141" cy="5689181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1"/>
          <p:cNvSpPr/>
          <p:nvPr/>
        </p:nvSpPr>
        <p:spPr>
          <a:xfrm rot="9405665">
            <a:off x="-4305365" y="1281181"/>
            <a:ext cx="7310152" cy="6849835"/>
          </a:xfrm>
          <a:custGeom>
            <a:rect b="b" l="l" r="r" t="t"/>
            <a:pathLst>
              <a:path extrusionOk="0" h="87424" w="93299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1"/>
          <p:cNvSpPr/>
          <p:nvPr/>
        </p:nvSpPr>
        <p:spPr>
          <a:xfrm rot="-1478505">
            <a:off x="-2334601" y="-1000036"/>
            <a:ext cx="7826136" cy="2877871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 flipH="1" rot="9555841">
            <a:off x="7023452" y="1808506"/>
            <a:ext cx="8200942" cy="3015697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1"/>
          <p:cNvSpPr txBox="1"/>
          <p:nvPr>
            <p:ph hasCustomPrompt="1" type="title"/>
          </p:nvPr>
        </p:nvSpPr>
        <p:spPr>
          <a:xfrm>
            <a:off x="1248600" y="1528200"/>
            <a:ext cx="6646800" cy="15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1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4" name="Google Shape;94;p11"/>
          <p:cNvSpPr txBox="1"/>
          <p:nvPr>
            <p:ph idx="1" type="subTitle"/>
          </p:nvPr>
        </p:nvSpPr>
        <p:spPr>
          <a:xfrm>
            <a:off x="1248450" y="3114175"/>
            <a:ext cx="66468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6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0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/>
          <p:nvPr/>
        </p:nvSpPr>
        <p:spPr>
          <a:xfrm flipH="1" rot="-514371">
            <a:off x="4546199" y="581678"/>
            <a:ext cx="9471588" cy="6049060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 rot="10800000">
            <a:off x="6590028" y="-1830528"/>
            <a:ext cx="5766771" cy="3682967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/>
          <p:nvPr/>
        </p:nvSpPr>
        <p:spPr>
          <a:xfrm rot="1051413">
            <a:off x="5372927" y="-597860"/>
            <a:ext cx="8200944" cy="3015698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3"/>
          <p:cNvSpPr/>
          <p:nvPr/>
        </p:nvSpPr>
        <p:spPr>
          <a:xfrm rot="6697654">
            <a:off x="-3373442" y="-4867145"/>
            <a:ext cx="9416338" cy="6013774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/>
          <p:nvPr/>
        </p:nvSpPr>
        <p:spPr>
          <a:xfrm flipH="1" rot="9986681">
            <a:off x="-4180552" y="1043048"/>
            <a:ext cx="6402109" cy="5689153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 txBox="1"/>
          <p:nvPr>
            <p:ph type="title"/>
          </p:nvPr>
        </p:nvSpPr>
        <p:spPr>
          <a:xfrm>
            <a:off x="3394963" y="1596925"/>
            <a:ext cx="3855600" cy="16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3" name="Google Shape;103;p13"/>
          <p:cNvSpPr txBox="1"/>
          <p:nvPr>
            <p:ph hasCustomPrompt="1" idx="2" type="title"/>
          </p:nvPr>
        </p:nvSpPr>
        <p:spPr>
          <a:xfrm>
            <a:off x="1893438" y="1677639"/>
            <a:ext cx="14982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/>
          <p:nvPr>
            <p:ph idx="1" type="subTitle"/>
          </p:nvPr>
        </p:nvSpPr>
        <p:spPr>
          <a:xfrm>
            <a:off x="3394963" y="3246489"/>
            <a:ext cx="27525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5" name="Google Shape;105;p13"/>
          <p:cNvSpPr/>
          <p:nvPr/>
        </p:nvSpPr>
        <p:spPr>
          <a:xfrm flipH="1" rot="10800000">
            <a:off x="779327" y="3478782"/>
            <a:ext cx="7065492" cy="5396392"/>
          </a:xfrm>
          <a:custGeom>
            <a:rect b="b" l="l" r="r" t="t"/>
            <a:pathLst>
              <a:path extrusionOk="0" h="29633" w="38799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21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/>
          <p:nvPr/>
        </p:nvSpPr>
        <p:spPr>
          <a:xfrm rot="-10285629">
            <a:off x="4140874" y="-2015123"/>
            <a:ext cx="9471588" cy="6049060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4"/>
          <p:cNvSpPr/>
          <p:nvPr/>
        </p:nvSpPr>
        <p:spPr>
          <a:xfrm flipH="1">
            <a:off x="6818628" y="2586663"/>
            <a:ext cx="5766771" cy="3682967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4"/>
          <p:cNvSpPr/>
          <p:nvPr/>
        </p:nvSpPr>
        <p:spPr>
          <a:xfrm flipH="1" rot="9748587">
            <a:off x="5601527" y="2021265"/>
            <a:ext cx="8200944" cy="3015698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4"/>
          <p:cNvSpPr/>
          <p:nvPr/>
        </p:nvSpPr>
        <p:spPr>
          <a:xfrm flipH="1" rot="4102346">
            <a:off x="-2270967" y="3805847"/>
            <a:ext cx="9416338" cy="6013774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4"/>
          <p:cNvSpPr/>
          <p:nvPr/>
        </p:nvSpPr>
        <p:spPr>
          <a:xfrm rot="813319">
            <a:off x="-3580677" y="-1425723"/>
            <a:ext cx="6402109" cy="5689153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4"/>
          <p:cNvSpPr txBox="1"/>
          <p:nvPr>
            <p:ph type="title"/>
          </p:nvPr>
        </p:nvSpPr>
        <p:spPr>
          <a:xfrm>
            <a:off x="1549950" y="1929275"/>
            <a:ext cx="6044100" cy="16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3" name="Google Shape;113;p14"/>
          <p:cNvSpPr txBox="1"/>
          <p:nvPr>
            <p:ph hasCustomPrompt="1" idx="2" type="title"/>
          </p:nvPr>
        </p:nvSpPr>
        <p:spPr>
          <a:xfrm>
            <a:off x="3822900" y="845239"/>
            <a:ext cx="14982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4" name="Google Shape;114;p14"/>
          <p:cNvSpPr txBox="1"/>
          <p:nvPr>
            <p:ph idx="1" type="subTitle"/>
          </p:nvPr>
        </p:nvSpPr>
        <p:spPr>
          <a:xfrm>
            <a:off x="2414570" y="3578849"/>
            <a:ext cx="43149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5" name="Google Shape;115;p14"/>
          <p:cNvSpPr/>
          <p:nvPr/>
        </p:nvSpPr>
        <p:spPr>
          <a:xfrm>
            <a:off x="3065327" y="-4200997"/>
            <a:ext cx="7065492" cy="5396392"/>
          </a:xfrm>
          <a:custGeom>
            <a:rect b="b" l="l" r="r" t="t"/>
            <a:pathLst>
              <a:path extrusionOk="0" h="29633" w="38799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35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/>
          <p:nvPr/>
        </p:nvSpPr>
        <p:spPr>
          <a:xfrm rot="-10285629">
            <a:off x="4140874" y="-2015123"/>
            <a:ext cx="9471588" cy="6049060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5"/>
          <p:cNvSpPr/>
          <p:nvPr/>
        </p:nvSpPr>
        <p:spPr>
          <a:xfrm flipH="1">
            <a:off x="6818628" y="2586663"/>
            <a:ext cx="5766771" cy="3682967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5"/>
          <p:cNvSpPr/>
          <p:nvPr/>
        </p:nvSpPr>
        <p:spPr>
          <a:xfrm flipH="1" rot="9748587">
            <a:off x="5601527" y="2021265"/>
            <a:ext cx="8200944" cy="3015698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5"/>
          <p:cNvSpPr/>
          <p:nvPr/>
        </p:nvSpPr>
        <p:spPr>
          <a:xfrm flipH="1" rot="4102346">
            <a:off x="-2270967" y="3805847"/>
            <a:ext cx="9416338" cy="6013774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5"/>
          <p:cNvSpPr/>
          <p:nvPr/>
        </p:nvSpPr>
        <p:spPr>
          <a:xfrm rot="813319">
            <a:off x="-3580677" y="-1425723"/>
            <a:ext cx="6402109" cy="5689153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5"/>
          <p:cNvSpPr txBox="1"/>
          <p:nvPr>
            <p:ph type="title"/>
          </p:nvPr>
        </p:nvSpPr>
        <p:spPr>
          <a:xfrm>
            <a:off x="1309450" y="2081675"/>
            <a:ext cx="4314900" cy="16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3" name="Google Shape;123;p15"/>
          <p:cNvSpPr txBox="1"/>
          <p:nvPr>
            <p:ph hasCustomPrompt="1" idx="2" type="title"/>
          </p:nvPr>
        </p:nvSpPr>
        <p:spPr>
          <a:xfrm>
            <a:off x="6066050" y="691889"/>
            <a:ext cx="14982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4" name="Google Shape;124;p15"/>
          <p:cNvSpPr txBox="1"/>
          <p:nvPr>
            <p:ph idx="1" type="subTitle"/>
          </p:nvPr>
        </p:nvSpPr>
        <p:spPr>
          <a:xfrm>
            <a:off x="1309450" y="3731249"/>
            <a:ext cx="43149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5" name="Google Shape;125;p15"/>
          <p:cNvSpPr/>
          <p:nvPr/>
        </p:nvSpPr>
        <p:spPr>
          <a:xfrm>
            <a:off x="3065327" y="-4200997"/>
            <a:ext cx="7065492" cy="5396392"/>
          </a:xfrm>
          <a:custGeom>
            <a:rect b="b" l="l" r="r" t="t"/>
            <a:pathLst>
              <a:path extrusionOk="0" h="29633" w="38799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/>
          <p:nvPr/>
        </p:nvSpPr>
        <p:spPr>
          <a:xfrm flipH="1" rot="9339447">
            <a:off x="-5157706" y="2195120"/>
            <a:ext cx="7471555" cy="4771732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6"/>
          <p:cNvSpPr/>
          <p:nvPr/>
        </p:nvSpPr>
        <p:spPr>
          <a:xfrm>
            <a:off x="1118566" y="1549193"/>
            <a:ext cx="1350837" cy="973145"/>
          </a:xfrm>
          <a:custGeom>
            <a:rect b="b" l="l" r="r" t="t"/>
            <a:pathLst>
              <a:path extrusionOk="0" h="13563" w="18827">
                <a:moveTo>
                  <a:pt x="7161" y="0"/>
                </a:moveTo>
                <a:cubicBezTo>
                  <a:pt x="6367" y="0"/>
                  <a:pt x="5745" y="97"/>
                  <a:pt x="5462" y="302"/>
                </a:cubicBezTo>
                <a:cubicBezTo>
                  <a:pt x="5439" y="302"/>
                  <a:pt x="5416" y="302"/>
                  <a:pt x="5393" y="302"/>
                </a:cubicBezTo>
                <a:cubicBezTo>
                  <a:pt x="1116" y="302"/>
                  <a:pt x="1" y="5785"/>
                  <a:pt x="370" y="9035"/>
                </a:cubicBezTo>
                <a:cubicBezTo>
                  <a:pt x="734" y="12239"/>
                  <a:pt x="5348" y="13486"/>
                  <a:pt x="7931" y="13560"/>
                </a:cubicBezTo>
                <a:cubicBezTo>
                  <a:pt x="7975" y="13562"/>
                  <a:pt x="8020" y="13562"/>
                  <a:pt x="8064" y="13562"/>
                </a:cubicBezTo>
                <a:cubicBezTo>
                  <a:pt x="13120" y="13562"/>
                  <a:pt x="18826" y="5169"/>
                  <a:pt x="13911" y="1714"/>
                </a:cubicBezTo>
                <a:cubicBezTo>
                  <a:pt x="12377" y="637"/>
                  <a:pt x="9200" y="0"/>
                  <a:pt x="7161" y="0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6"/>
          <p:cNvSpPr/>
          <p:nvPr/>
        </p:nvSpPr>
        <p:spPr>
          <a:xfrm flipH="1">
            <a:off x="4816263" y="1549200"/>
            <a:ext cx="1350837" cy="973145"/>
          </a:xfrm>
          <a:custGeom>
            <a:rect b="b" l="l" r="r" t="t"/>
            <a:pathLst>
              <a:path extrusionOk="0" h="13563" w="18827">
                <a:moveTo>
                  <a:pt x="7161" y="0"/>
                </a:moveTo>
                <a:cubicBezTo>
                  <a:pt x="6367" y="0"/>
                  <a:pt x="5745" y="97"/>
                  <a:pt x="5462" y="302"/>
                </a:cubicBezTo>
                <a:cubicBezTo>
                  <a:pt x="5439" y="302"/>
                  <a:pt x="5416" y="302"/>
                  <a:pt x="5393" y="302"/>
                </a:cubicBezTo>
                <a:cubicBezTo>
                  <a:pt x="1116" y="302"/>
                  <a:pt x="1" y="5785"/>
                  <a:pt x="370" y="9035"/>
                </a:cubicBezTo>
                <a:cubicBezTo>
                  <a:pt x="734" y="12239"/>
                  <a:pt x="5348" y="13486"/>
                  <a:pt x="7931" y="13560"/>
                </a:cubicBezTo>
                <a:cubicBezTo>
                  <a:pt x="7975" y="13562"/>
                  <a:pt x="8020" y="13562"/>
                  <a:pt x="8064" y="13562"/>
                </a:cubicBezTo>
                <a:cubicBezTo>
                  <a:pt x="13120" y="13562"/>
                  <a:pt x="18826" y="5169"/>
                  <a:pt x="13911" y="1714"/>
                </a:cubicBezTo>
                <a:cubicBezTo>
                  <a:pt x="12377" y="637"/>
                  <a:pt x="9200" y="0"/>
                  <a:pt x="7161" y="0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6"/>
          <p:cNvSpPr/>
          <p:nvPr/>
        </p:nvSpPr>
        <p:spPr>
          <a:xfrm flipH="1">
            <a:off x="6912085" y="1489537"/>
            <a:ext cx="1162249" cy="1032817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rgbClr val="886273">
              <a:alpha val="13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3050700" y="1519363"/>
            <a:ext cx="1095097" cy="973144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6"/>
          <p:cNvSpPr/>
          <p:nvPr/>
        </p:nvSpPr>
        <p:spPr>
          <a:xfrm rot="-10285603">
            <a:off x="7150321" y="-2266383"/>
            <a:ext cx="7471761" cy="4771864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6"/>
          <p:cNvSpPr/>
          <p:nvPr/>
        </p:nvSpPr>
        <p:spPr>
          <a:xfrm rot="649785">
            <a:off x="6848027" y="-244025"/>
            <a:ext cx="4558897" cy="1365861"/>
          </a:xfrm>
          <a:custGeom>
            <a:rect b="b" l="l" r="r" t="t"/>
            <a:pathLst>
              <a:path extrusionOk="0" h="14730" w="49165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886273">
              <a:alpha val="13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6"/>
          <p:cNvSpPr/>
          <p:nvPr/>
        </p:nvSpPr>
        <p:spPr>
          <a:xfrm rot="813319">
            <a:off x="-4299402" y="-4717523"/>
            <a:ext cx="6402109" cy="5689153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6"/>
          <p:cNvSpPr/>
          <p:nvPr/>
        </p:nvSpPr>
        <p:spPr>
          <a:xfrm rot="9089871">
            <a:off x="7049951" y="1893780"/>
            <a:ext cx="7826200" cy="2877895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6"/>
          <p:cNvSpPr/>
          <p:nvPr/>
        </p:nvSpPr>
        <p:spPr>
          <a:xfrm rot="-576017">
            <a:off x="-4825529" y="-672274"/>
            <a:ext cx="7826074" cy="2877848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6"/>
          <p:cNvSpPr txBox="1"/>
          <p:nvPr>
            <p:ph type="title"/>
          </p:nvPr>
        </p:nvSpPr>
        <p:spPr>
          <a:xfrm>
            <a:off x="732775" y="2632300"/>
            <a:ext cx="1836000" cy="83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8" name="Google Shape;138;p16"/>
          <p:cNvSpPr txBox="1"/>
          <p:nvPr>
            <p:ph idx="1" type="subTitle"/>
          </p:nvPr>
        </p:nvSpPr>
        <p:spPr>
          <a:xfrm>
            <a:off x="732787" y="3511716"/>
            <a:ext cx="1836000" cy="8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9" name="Google Shape;139;p16"/>
          <p:cNvSpPr txBox="1"/>
          <p:nvPr>
            <p:ph hasCustomPrompt="1" idx="2" type="title"/>
          </p:nvPr>
        </p:nvSpPr>
        <p:spPr>
          <a:xfrm>
            <a:off x="732776" y="1811839"/>
            <a:ext cx="18360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0" name="Google Shape;140;p16"/>
          <p:cNvSpPr txBox="1"/>
          <p:nvPr>
            <p:ph idx="3" type="title"/>
          </p:nvPr>
        </p:nvSpPr>
        <p:spPr>
          <a:xfrm>
            <a:off x="2680250" y="2632300"/>
            <a:ext cx="1836000" cy="83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1" name="Google Shape;141;p16"/>
          <p:cNvSpPr txBox="1"/>
          <p:nvPr>
            <p:ph idx="4" type="subTitle"/>
          </p:nvPr>
        </p:nvSpPr>
        <p:spPr>
          <a:xfrm>
            <a:off x="2680262" y="3511716"/>
            <a:ext cx="1836000" cy="8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2" name="Google Shape;142;p16"/>
          <p:cNvSpPr txBox="1"/>
          <p:nvPr>
            <p:ph idx="5" type="title"/>
          </p:nvPr>
        </p:nvSpPr>
        <p:spPr>
          <a:xfrm>
            <a:off x="4627725" y="2632300"/>
            <a:ext cx="1836000" cy="83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3" name="Google Shape;143;p16"/>
          <p:cNvSpPr txBox="1"/>
          <p:nvPr>
            <p:ph idx="6" type="subTitle"/>
          </p:nvPr>
        </p:nvSpPr>
        <p:spPr>
          <a:xfrm>
            <a:off x="4627737" y="3511716"/>
            <a:ext cx="1836000" cy="8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4" name="Google Shape;144;p16"/>
          <p:cNvSpPr txBox="1"/>
          <p:nvPr>
            <p:ph idx="7" type="title"/>
          </p:nvPr>
        </p:nvSpPr>
        <p:spPr>
          <a:xfrm>
            <a:off x="6575200" y="2632300"/>
            <a:ext cx="1836000" cy="83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5" name="Google Shape;145;p16"/>
          <p:cNvSpPr txBox="1"/>
          <p:nvPr>
            <p:ph idx="8" type="subTitle"/>
          </p:nvPr>
        </p:nvSpPr>
        <p:spPr>
          <a:xfrm>
            <a:off x="6575212" y="3511716"/>
            <a:ext cx="1836000" cy="8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6" name="Google Shape;146;p16"/>
          <p:cNvSpPr txBox="1"/>
          <p:nvPr>
            <p:ph hasCustomPrompt="1" idx="9" type="title"/>
          </p:nvPr>
        </p:nvSpPr>
        <p:spPr>
          <a:xfrm>
            <a:off x="2680246" y="1811839"/>
            <a:ext cx="18360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7" name="Google Shape;147;p16"/>
          <p:cNvSpPr txBox="1"/>
          <p:nvPr>
            <p:ph hasCustomPrompt="1" idx="13" type="title"/>
          </p:nvPr>
        </p:nvSpPr>
        <p:spPr>
          <a:xfrm>
            <a:off x="4627721" y="1811839"/>
            <a:ext cx="18360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8" name="Google Shape;148;p16"/>
          <p:cNvSpPr txBox="1"/>
          <p:nvPr>
            <p:ph hasCustomPrompt="1" idx="14" type="title"/>
          </p:nvPr>
        </p:nvSpPr>
        <p:spPr>
          <a:xfrm>
            <a:off x="6575196" y="1811839"/>
            <a:ext cx="18360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9" name="Google Shape;149;p16"/>
          <p:cNvSpPr txBox="1"/>
          <p:nvPr>
            <p:ph idx="15"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17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/>
          <p:nvPr/>
        </p:nvSpPr>
        <p:spPr>
          <a:xfrm rot="-9339447">
            <a:off x="7118442" y="3216520"/>
            <a:ext cx="7471555" cy="4771732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7"/>
          <p:cNvSpPr/>
          <p:nvPr/>
        </p:nvSpPr>
        <p:spPr>
          <a:xfrm flipH="1" rot="10285603">
            <a:off x="-6088365" y="-1617883"/>
            <a:ext cx="7471761" cy="4771864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7"/>
          <p:cNvSpPr/>
          <p:nvPr/>
        </p:nvSpPr>
        <p:spPr>
          <a:xfrm flipH="1" rot="-649785">
            <a:off x="-1251909" y="-487200"/>
            <a:ext cx="4558897" cy="1365861"/>
          </a:xfrm>
          <a:custGeom>
            <a:rect b="b" l="l" r="r" t="t"/>
            <a:pathLst>
              <a:path extrusionOk="0" h="14730" w="49165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886273">
              <a:alpha val="13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7"/>
          <p:cNvSpPr/>
          <p:nvPr/>
        </p:nvSpPr>
        <p:spPr>
          <a:xfrm flipH="1" rot="-813319">
            <a:off x="7653159" y="-3566398"/>
            <a:ext cx="6402109" cy="5689153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7"/>
          <p:cNvSpPr/>
          <p:nvPr/>
        </p:nvSpPr>
        <p:spPr>
          <a:xfrm flipH="1" rot="-9989847">
            <a:off x="-4910832" y="2960605"/>
            <a:ext cx="7826215" cy="2877900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7"/>
          <p:cNvSpPr/>
          <p:nvPr/>
        </p:nvSpPr>
        <p:spPr>
          <a:xfrm flipH="1" rot="-323977">
            <a:off x="6050295" y="-977077"/>
            <a:ext cx="7826148" cy="2877876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7"/>
          <p:cNvSpPr txBox="1"/>
          <p:nvPr>
            <p:ph type="title"/>
          </p:nvPr>
        </p:nvSpPr>
        <p:spPr>
          <a:xfrm>
            <a:off x="1987675" y="1412700"/>
            <a:ext cx="2430000" cy="83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8" name="Google Shape;158;p17"/>
          <p:cNvSpPr txBox="1"/>
          <p:nvPr>
            <p:ph idx="1" type="subTitle"/>
          </p:nvPr>
        </p:nvSpPr>
        <p:spPr>
          <a:xfrm>
            <a:off x="1987700" y="2292125"/>
            <a:ext cx="24300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9" name="Google Shape;159;p17"/>
          <p:cNvSpPr txBox="1"/>
          <p:nvPr>
            <p:ph hasCustomPrompt="1" idx="2" type="title"/>
          </p:nvPr>
        </p:nvSpPr>
        <p:spPr>
          <a:xfrm>
            <a:off x="845800" y="1888050"/>
            <a:ext cx="812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0" name="Google Shape;160;p17"/>
          <p:cNvSpPr txBox="1"/>
          <p:nvPr>
            <p:ph idx="3" type="title"/>
          </p:nvPr>
        </p:nvSpPr>
        <p:spPr>
          <a:xfrm>
            <a:off x="1928100" y="3162748"/>
            <a:ext cx="2430000" cy="83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1" name="Google Shape;161;p17"/>
          <p:cNvSpPr txBox="1"/>
          <p:nvPr>
            <p:ph idx="4" type="subTitle"/>
          </p:nvPr>
        </p:nvSpPr>
        <p:spPr>
          <a:xfrm>
            <a:off x="1928125" y="4042172"/>
            <a:ext cx="24300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2" name="Google Shape;162;p17"/>
          <p:cNvSpPr txBox="1"/>
          <p:nvPr>
            <p:ph idx="5" type="title"/>
          </p:nvPr>
        </p:nvSpPr>
        <p:spPr>
          <a:xfrm>
            <a:off x="6000750" y="1412688"/>
            <a:ext cx="2430000" cy="83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3" name="Google Shape;163;p17"/>
          <p:cNvSpPr txBox="1"/>
          <p:nvPr>
            <p:ph idx="6" type="subTitle"/>
          </p:nvPr>
        </p:nvSpPr>
        <p:spPr>
          <a:xfrm>
            <a:off x="6000775" y="2292102"/>
            <a:ext cx="24300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4" name="Google Shape;164;p17"/>
          <p:cNvSpPr txBox="1"/>
          <p:nvPr>
            <p:ph idx="7" type="title"/>
          </p:nvPr>
        </p:nvSpPr>
        <p:spPr>
          <a:xfrm>
            <a:off x="5981196" y="3162738"/>
            <a:ext cx="2430000" cy="83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5" name="Google Shape;165;p17"/>
          <p:cNvSpPr txBox="1"/>
          <p:nvPr>
            <p:ph idx="8" type="subTitle"/>
          </p:nvPr>
        </p:nvSpPr>
        <p:spPr>
          <a:xfrm>
            <a:off x="5981200" y="4042161"/>
            <a:ext cx="24300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6" name="Google Shape;166;p17"/>
          <p:cNvSpPr txBox="1"/>
          <p:nvPr>
            <p:ph hasCustomPrompt="1" idx="9" type="title"/>
          </p:nvPr>
        </p:nvSpPr>
        <p:spPr>
          <a:xfrm>
            <a:off x="845798" y="3644250"/>
            <a:ext cx="812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7" name="Google Shape;167;p17"/>
          <p:cNvSpPr txBox="1"/>
          <p:nvPr>
            <p:ph hasCustomPrompt="1" idx="13" type="title"/>
          </p:nvPr>
        </p:nvSpPr>
        <p:spPr>
          <a:xfrm>
            <a:off x="4895098" y="1888050"/>
            <a:ext cx="812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8" name="Google Shape;168;p17"/>
          <p:cNvSpPr txBox="1"/>
          <p:nvPr>
            <p:ph hasCustomPrompt="1" idx="14" type="title"/>
          </p:nvPr>
        </p:nvSpPr>
        <p:spPr>
          <a:xfrm>
            <a:off x="4895098" y="3644250"/>
            <a:ext cx="812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9" name="Google Shape;169;p17"/>
          <p:cNvSpPr txBox="1"/>
          <p:nvPr>
            <p:ph idx="15"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/>
          <p:nvPr>
            <p:ph type="title"/>
          </p:nvPr>
        </p:nvSpPr>
        <p:spPr>
          <a:xfrm>
            <a:off x="723300" y="3402013"/>
            <a:ext cx="38487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72" name="Google Shape;172;p18"/>
          <p:cNvSpPr txBox="1"/>
          <p:nvPr>
            <p:ph idx="1" type="subTitle"/>
          </p:nvPr>
        </p:nvSpPr>
        <p:spPr>
          <a:xfrm>
            <a:off x="723350" y="822500"/>
            <a:ext cx="4902000" cy="20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32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/>
          <p:nvPr/>
        </p:nvSpPr>
        <p:spPr>
          <a:xfrm flipH="1" rot="-7269862">
            <a:off x="1986429" y="-4605738"/>
            <a:ext cx="7471639" cy="4771786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9"/>
          <p:cNvSpPr/>
          <p:nvPr/>
        </p:nvSpPr>
        <p:spPr>
          <a:xfrm rot="-10558870">
            <a:off x="5522782" y="-185325"/>
            <a:ext cx="6402110" cy="5689154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66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9"/>
          <p:cNvSpPr/>
          <p:nvPr/>
        </p:nvSpPr>
        <p:spPr>
          <a:xfrm rot="6189239">
            <a:off x="4325710" y="1085979"/>
            <a:ext cx="7825966" cy="2877809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9"/>
          <p:cNvSpPr/>
          <p:nvPr/>
        </p:nvSpPr>
        <p:spPr>
          <a:xfrm rot="514371">
            <a:off x="-5180633" y="-979678"/>
            <a:ext cx="9471588" cy="6049060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9"/>
          <p:cNvSpPr/>
          <p:nvPr/>
        </p:nvSpPr>
        <p:spPr>
          <a:xfrm rot="2141143">
            <a:off x="-1290068" y="-2916503"/>
            <a:ext cx="5766686" cy="3682912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9"/>
          <p:cNvSpPr/>
          <p:nvPr/>
        </p:nvSpPr>
        <p:spPr>
          <a:xfrm rot="10800000">
            <a:off x="-126965" y="3402013"/>
            <a:ext cx="7065492" cy="5396392"/>
          </a:xfrm>
          <a:custGeom>
            <a:rect b="b" l="l" r="r" t="t"/>
            <a:pathLst>
              <a:path extrusionOk="0" h="29633" w="38799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9"/>
          <p:cNvSpPr/>
          <p:nvPr/>
        </p:nvSpPr>
        <p:spPr>
          <a:xfrm rot="-7948588">
            <a:off x="-5205140" y="1519073"/>
            <a:ext cx="8200910" cy="3015686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9"/>
          <p:cNvSpPr txBox="1"/>
          <p:nvPr>
            <p:ph type="title"/>
          </p:nvPr>
        </p:nvSpPr>
        <p:spPr>
          <a:xfrm>
            <a:off x="2064826" y="3261285"/>
            <a:ext cx="50145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82" name="Google Shape;182;p19"/>
          <p:cNvSpPr txBox="1"/>
          <p:nvPr>
            <p:ph idx="1" type="subTitle"/>
          </p:nvPr>
        </p:nvSpPr>
        <p:spPr>
          <a:xfrm>
            <a:off x="1378650" y="1348062"/>
            <a:ext cx="6386700" cy="141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6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/>
          <p:nvPr/>
        </p:nvSpPr>
        <p:spPr>
          <a:xfrm rot="-3394465">
            <a:off x="-2929870" y="3433218"/>
            <a:ext cx="8703343" cy="5558223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0"/>
          <p:cNvSpPr/>
          <p:nvPr/>
        </p:nvSpPr>
        <p:spPr>
          <a:xfrm flipH="1">
            <a:off x="-4081962" y="-1243497"/>
            <a:ext cx="7065492" cy="5396392"/>
          </a:xfrm>
          <a:custGeom>
            <a:rect b="b" l="l" r="r" t="t"/>
            <a:pathLst>
              <a:path extrusionOk="0" h="29633" w="38799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0"/>
          <p:cNvSpPr/>
          <p:nvPr/>
        </p:nvSpPr>
        <p:spPr>
          <a:xfrm flipH="1" rot="-3952094">
            <a:off x="-3954406" y="-32116"/>
            <a:ext cx="7826127" cy="2877868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0"/>
          <p:cNvSpPr/>
          <p:nvPr/>
        </p:nvSpPr>
        <p:spPr>
          <a:xfrm rot="649760">
            <a:off x="-3199069" y="-713258"/>
            <a:ext cx="4974484" cy="1490372"/>
          </a:xfrm>
          <a:custGeom>
            <a:rect b="b" l="l" r="r" t="t"/>
            <a:pathLst>
              <a:path extrusionOk="0" h="14730" w="49165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0"/>
          <p:cNvSpPr/>
          <p:nvPr/>
        </p:nvSpPr>
        <p:spPr>
          <a:xfrm flipH="1" rot="-813319">
            <a:off x="4926200" y="-3074323"/>
            <a:ext cx="6402109" cy="5689153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0"/>
          <p:cNvSpPr/>
          <p:nvPr/>
        </p:nvSpPr>
        <p:spPr>
          <a:xfrm flipH="1" rot="10285603">
            <a:off x="6080701" y="3752842"/>
            <a:ext cx="7471761" cy="4771864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0"/>
          <p:cNvSpPr/>
          <p:nvPr/>
        </p:nvSpPr>
        <p:spPr>
          <a:xfrm flipH="1" rot="7426355">
            <a:off x="6582052" y="1132830"/>
            <a:ext cx="7826046" cy="2877838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0"/>
          <p:cNvSpPr txBox="1"/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 rot="-10285629">
            <a:off x="4140874" y="-2015123"/>
            <a:ext cx="9471588" cy="6049060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 flipH="1">
            <a:off x="6818628" y="2586663"/>
            <a:ext cx="5766771" cy="3682967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 flipH="1" rot="9748587">
            <a:off x="5601527" y="2021265"/>
            <a:ext cx="8200944" cy="3015698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/>
          <p:nvPr/>
        </p:nvSpPr>
        <p:spPr>
          <a:xfrm flipH="1" rot="4102346">
            <a:off x="-2270967" y="3805847"/>
            <a:ext cx="9416338" cy="6013774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/>
          <p:nvPr/>
        </p:nvSpPr>
        <p:spPr>
          <a:xfrm rot="813319">
            <a:off x="-3580677" y="-1425723"/>
            <a:ext cx="6402109" cy="5689153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 txBox="1"/>
          <p:nvPr>
            <p:ph type="title"/>
          </p:nvPr>
        </p:nvSpPr>
        <p:spPr>
          <a:xfrm>
            <a:off x="716550" y="1929275"/>
            <a:ext cx="3855600" cy="16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" name="Google Shape;26;p3"/>
          <p:cNvSpPr txBox="1"/>
          <p:nvPr>
            <p:ph hasCustomPrompt="1" idx="2" type="title"/>
          </p:nvPr>
        </p:nvSpPr>
        <p:spPr>
          <a:xfrm>
            <a:off x="723300" y="845239"/>
            <a:ext cx="14982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/>
          <p:nvPr>
            <p:ph idx="1" type="subTitle"/>
          </p:nvPr>
        </p:nvSpPr>
        <p:spPr>
          <a:xfrm>
            <a:off x="716550" y="3578839"/>
            <a:ext cx="27525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" name="Google Shape;28;p3"/>
          <p:cNvSpPr/>
          <p:nvPr/>
        </p:nvSpPr>
        <p:spPr>
          <a:xfrm>
            <a:off x="3065327" y="-4200997"/>
            <a:ext cx="7065492" cy="5396392"/>
          </a:xfrm>
          <a:custGeom>
            <a:rect b="b" l="l" r="r" t="t"/>
            <a:pathLst>
              <a:path extrusionOk="0" h="29633" w="38799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26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/>
          <p:nvPr/>
        </p:nvSpPr>
        <p:spPr>
          <a:xfrm rot="-3394465">
            <a:off x="-3638445" y="4611893"/>
            <a:ext cx="8703343" cy="5558223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1"/>
          <p:cNvSpPr/>
          <p:nvPr/>
        </p:nvSpPr>
        <p:spPr>
          <a:xfrm flipH="1">
            <a:off x="-5015862" y="-405297"/>
            <a:ext cx="7065492" cy="5396392"/>
          </a:xfrm>
          <a:custGeom>
            <a:rect b="b" l="l" r="r" t="t"/>
            <a:pathLst>
              <a:path extrusionOk="0" h="29633" w="38799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1"/>
          <p:cNvSpPr/>
          <p:nvPr/>
        </p:nvSpPr>
        <p:spPr>
          <a:xfrm flipH="1" rot="-3052073">
            <a:off x="-4888312" y="1110880"/>
            <a:ext cx="7826119" cy="2877865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1"/>
          <p:cNvSpPr/>
          <p:nvPr/>
        </p:nvSpPr>
        <p:spPr>
          <a:xfrm rot="649760">
            <a:off x="-4262669" y="1892117"/>
            <a:ext cx="4974484" cy="1490372"/>
          </a:xfrm>
          <a:custGeom>
            <a:rect b="b" l="l" r="r" t="t"/>
            <a:pathLst>
              <a:path extrusionOk="0" h="14730" w="49165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1"/>
          <p:cNvSpPr/>
          <p:nvPr/>
        </p:nvSpPr>
        <p:spPr>
          <a:xfrm flipH="1" rot="-813319">
            <a:off x="4754300" y="-2305086"/>
            <a:ext cx="6402109" cy="5689153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1"/>
          <p:cNvSpPr/>
          <p:nvPr/>
        </p:nvSpPr>
        <p:spPr>
          <a:xfrm flipH="1" rot="10285603">
            <a:off x="4790126" y="3666917"/>
            <a:ext cx="7471761" cy="4771864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1"/>
          <p:cNvSpPr/>
          <p:nvPr/>
        </p:nvSpPr>
        <p:spPr>
          <a:xfrm flipH="1" rot="4726292">
            <a:off x="5414633" y="2626082"/>
            <a:ext cx="7826019" cy="2877828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1"/>
          <p:cNvSpPr txBox="1"/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33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 txBox="1"/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5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/>
          <p:nvPr/>
        </p:nvSpPr>
        <p:spPr>
          <a:xfrm rot="-10285629">
            <a:off x="5066449" y="-2124373"/>
            <a:ext cx="9471588" cy="6049060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3"/>
          <p:cNvSpPr/>
          <p:nvPr/>
        </p:nvSpPr>
        <p:spPr>
          <a:xfrm flipH="1">
            <a:off x="7942003" y="1004988"/>
            <a:ext cx="5766771" cy="3682967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3"/>
          <p:cNvSpPr/>
          <p:nvPr/>
        </p:nvSpPr>
        <p:spPr>
          <a:xfrm rot="2839443">
            <a:off x="-308418" y="2442034"/>
            <a:ext cx="6402141" cy="5689181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3"/>
          <p:cNvSpPr/>
          <p:nvPr/>
        </p:nvSpPr>
        <p:spPr>
          <a:xfrm rot="9405665">
            <a:off x="-4305365" y="1281181"/>
            <a:ext cx="7310152" cy="6849835"/>
          </a:xfrm>
          <a:custGeom>
            <a:rect b="b" l="l" r="r" t="t"/>
            <a:pathLst>
              <a:path extrusionOk="0" h="87424" w="93299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3"/>
          <p:cNvSpPr/>
          <p:nvPr/>
        </p:nvSpPr>
        <p:spPr>
          <a:xfrm rot="-1478505">
            <a:off x="-2334601" y="-1000036"/>
            <a:ext cx="7826136" cy="2877871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3"/>
          <p:cNvSpPr/>
          <p:nvPr/>
        </p:nvSpPr>
        <p:spPr>
          <a:xfrm flipH="1" rot="9555841">
            <a:off x="7023452" y="1808506"/>
            <a:ext cx="8200942" cy="3015697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3"/>
          <p:cNvSpPr txBox="1"/>
          <p:nvPr>
            <p:ph type="title"/>
          </p:nvPr>
        </p:nvSpPr>
        <p:spPr>
          <a:xfrm>
            <a:off x="1749775" y="1339400"/>
            <a:ext cx="5644500" cy="153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1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1" name="Google Shape;211;p23"/>
          <p:cNvSpPr txBox="1"/>
          <p:nvPr>
            <p:ph idx="1" type="subTitle"/>
          </p:nvPr>
        </p:nvSpPr>
        <p:spPr>
          <a:xfrm>
            <a:off x="2153800" y="2874400"/>
            <a:ext cx="4836900" cy="9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3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/>
          <p:nvPr/>
        </p:nvSpPr>
        <p:spPr>
          <a:xfrm flipH="1" rot="4102360">
            <a:off x="-2758583" y="4129685"/>
            <a:ext cx="7471578" cy="4771747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4"/>
          <p:cNvSpPr/>
          <p:nvPr/>
        </p:nvSpPr>
        <p:spPr>
          <a:xfrm rot="813319">
            <a:off x="-4313552" y="-1737023"/>
            <a:ext cx="6402109" cy="5689153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4"/>
          <p:cNvSpPr txBox="1"/>
          <p:nvPr>
            <p:ph idx="1" type="subTitle"/>
          </p:nvPr>
        </p:nvSpPr>
        <p:spPr>
          <a:xfrm>
            <a:off x="723300" y="3021075"/>
            <a:ext cx="3394200" cy="11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16" name="Google Shape;216;p24"/>
          <p:cNvSpPr txBox="1"/>
          <p:nvPr>
            <p:ph type="title"/>
          </p:nvPr>
        </p:nvSpPr>
        <p:spPr>
          <a:xfrm flipH="1">
            <a:off x="719825" y="986925"/>
            <a:ext cx="2888400" cy="191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/>
          <p:nvPr/>
        </p:nvSpPr>
        <p:spPr>
          <a:xfrm rot="-10285629">
            <a:off x="4140874" y="-2015123"/>
            <a:ext cx="9471588" cy="6049060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5"/>
          <p:cNvSpPr/>
          <p:nvPr/>
        </p:nvSpPr>
        <p:spPr>
          <a:xfrm flipH="1" rot="4102346">
            <a:off x="-2270967" y="3805847"/>
            <a:ext cx="9416338" cy="6013774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5"/>
          <p:cNvSpPr/>
          <p:nvPr/>
        </p:nvSpPr>
        <p:spPr>
          <a:xfrm rot="813319">
            <a:off x="-3580677" y="-1425723"/>
            <a:ext cx="6402109" cy="5689153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5"/>
          <p:cNvSpPr/>
          <p:nvPr/>
        </p:nvSpPr>
        <p:spPr>
          <a:xfrm>
            <a:off x="3065327" y="-4200997"/>
            <a:ext cx="7065492" cy="5396392"/>
          </a:xfrm>
          <a:custGeom>
            <a:rect b="b" l="l" r="r" t="t"/>
            <a:pathLst>
              <a:path extrusionOk="0" h="29633" w="38799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5"/>
          <p:cNvSpPr txBox="1"/>
          <p:nvPr>
            <p:ph idx="1" type="subTitle"/>
          </p:nvPr>
        </p:nvSpPr>
        <p:spPr>
          <a:xfrm>
            <a:off x="723300" y="2291463"/>
            <a:ext cx="3035100" cy="13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23" name="Google Shape;223;p25"/>
          <p:cNvSpPr txBox="1"/>
          <p:nvPr>
            <p:ph type="title"/>
          </p:nvPr>
        </p:nvSpPr>
        <p:spPr>
          <a:xfrm flipH="1">
            <a:off x="719825" y="1463638"/>
            <a:ext cx="30351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4" name="Google Shape;224;p25"/>
          <p:cNvSpPr/>
          <p:nvPr/>
        </p:nvSpPr>
        <p:spPr>
          <a:xfrm flipH="1" rot="-649760">
            <a:off x="-3395808" y="4514617"/>
            <a:ext cx="4974484" cy="1490372"/>
          </a:xfrm>
          <a:custGeom>
            <a:rect b="b" l="l" r="r" t="t"/>
            <a:pathLst>
              <a:path extrusionOk="0" h="14730" w="49165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8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/>
          <p:nvPr/>
        </p:nvSpPr>
        <p:spPr>
          <a:xfrm rot="-3394465">
            <a:off x="-4398774" y="4211443"/>
            <a:ext cx="8703343" cy="5558223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6"/>
          <p:cNvSpPr/>
          <p:nvPr/>
        </p:nvSpPr>
        <p:spPr>
          <a:xfrm flipH="1">
            <a:off x="-5015841" y="-1243497"/>
            <a:ext cx="7065492" cy="5396392"/>
          </a:xfrm>
          <a:custGeom>
            <a:rect b="b" l="l" r="r" t="t"/>
            <a:pathLst>
              <a:path extrusionOk="0" h="29633" w="38799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6"/>
          <p:cNvSpPr/>
          <p:nvPr/>
        </p:nvSpPr>
        <p:spPr>
          <a:xfrm flipH="1" rot="-3952094">
            <a:off x="-4776410" y="665034"/>
            <a:ext cx="7826127" cy="2877868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6"/>
          <p:cNvSpPr/>
          <p:nvPr/>
        </p:nvSpPr>
        <p:spPr>
          <a:xfrm rot="649760">
            <a:off x="-4213998" y="535117"/>
            <a:ext cx="4974484" cy="1490372"/>
          </a:xfrm>
          <a:custGeom>
            <a:rect b="b" l="l" r="r" t="t"/>
            <a:pathLst>
              <a:path extrusionOk="0" h="14730" w="49165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6"/>
          <p:cNvSpPr/>
          <p:nvPr/>
        </p:nvSpPr>
        <p:spPr>
          <a:xfrm flipH="1" rot="-813319">
            <a:off x="4527346" y="-3414798"/>
            <a:ext cx="6402109" cy="5689153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6"/>
          <p:cNvSpPr/>
          <p:nvPr/>
        </p:nvSpPr>
        <p:spPr>
          <a:xfrm flipH="1" rot="10285603">
            <a:off x="4806347" y="3363742"/>
            <a:ext cx="7471761" cy="4771864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6"/>
          <p:cNvSpPr/>
          <p:nvPr/>
        </p:nvSpPr>
        <p:spPr>
          <a:xfrm flipH="1" rot="5626330">
            <a:off x="3918525" y="675664"/>
            <a:ext cx="7826010" cy="2877825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6"/>
          <p:cNvSpPr txBox="1"/>
          <p:nvPr>
            <p:ph idx="1" type="body"/>
          </p:nvPr>
        </p:nvSpPr>
        <p:spPr>
          <a:xfrm>
            <a:off x="1514900" y="1868725"/>
            <a:ext cx="3850500" cy="23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400"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302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indent="-3302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indent="-31115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302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/>
            </a:lvl9pPr>
          </a:lstStyle>
          <a:p/>
        </p:txBody>
      </p:sp>
      <p:sp>
        <p:nvSpPr>
          <p:cNvPr id="234" name="Google Shape;234;p26"/>
          <p:cNvSpPr txBox="1"/>
          <p:nvPr>
            <p:ph type="title"/>
          </p:nvPr>
        </p:nvSpPr>
        <p:spPr>
          <a:xfrm>
            <a:off x="1514900" y="922175"/>
            <a:ext cx="48123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3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"/>
          <p:cNvSpPr/>
          <p:nvPr/>
        </p:nvSpPr>
        <p:spPr>
          <a:xfrm flipH="1" rot="7585667">
            <a:off x="-5466599" y="794591"/>
            <a:ext cx="9471614" cy="6049076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7"/>
          <p:cNvSpPr/>
          <p:nvPr/>
        </p:nvSpPr>
        <p:spPr>
          <a:xfrm rot="-5902333">
            <a:off x="3975367" y="2957142"/>
            <a:ext cx="9416513" cy="6013886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7"/>
          <p:cNvSpPr/>
          <p:nvPr/>
        </p:nvSpPr>
        <p:spPr>
          <a:xfrm flipH="1" rot="-2613329">
            <a:off x="5160201" y="-3949042"/>
            <a:ext cx="6402056" cy="5689105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7"/>
          <p:cNvSpPr/>
          <p:nvPr/>
        </p:nvSpPr>
        <p:spPr>
          <a:xfrm flipH="1" rot="-2700000">
            <a:off x="-4428810" y="-2266646"/>
            <a:ext cx="7065482" cy="5396362"/>
          </a:xfrm>
          <a:custGeom>
            <a:rect b="b" l="l" r="r" t="t"/>
            <a:pathLst>
              <a:path extrusionOk="0" h="29633" w="38799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7"/>
          <p:cNvSpPr txBox="1"/>
          <p:nvPr>
            <p:ph idx="1" type="subTitle"/>
          </p:nvPr>
        </p:nvSpPr>
        <p:spPr>
          <a:xfrm>
            <a:off x="4959025" y="2291463"/>
            <a:ext cx="3035100" cy="13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41" name="Google Shape;241;p27"/>
          <p:cNvSpPr txBox="1"/>
          <p:nvPr>
            <p:ph type="title"/>
          </p:nvPr>
        </p:nvSpPr>
        <p:spPr>
          <a:xfrm flipH="1">
            <a:off x="4955550" y="1463638"/>
            <a:ext cx="30351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2" name="Google Shape;242;p27"/>
          <p:cNvSpPr/>
          <p:nvPr/>
        </p:nvSpPr>
        <p:spPr>
          <a:xfrm rot="-1150203">
            <a:off x="7474328" y="896864"/>
            <a:ext cx="4974547" cy="1490391"/>
          </a:xfrm>
          <a:custGeom>
            <a:rect b="b" l="l" r="r" t="t"/>
            <a:pathLst>
              <a:path extrusionOk="0" h="14730" w="49165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2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/>
          <p:nvPr>
            <p:ph idx="1" type="subTitle"/>
          </p:nvPr>
        </p:nvSpPr>
        <p:spPr>
          <a:xfrm>
            <a:off x="4349577" y="2925675"/>
            <a:ext cx="4081200" cy="11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45" name="Google Shape;245;p28"/>
          <p:cNvSpPr txBox="1"/>
          <p:nvPr>
            <p:ph type="title"/>
          </p:nvPr>
        </p:nvSpPr>
        <p:spPr>
          <a:xfrm flipH="1">
            <a:off x="4349575" y="1266675"/>
            <a:ext cx="4081200" cy="154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6" name="Google Shape;246;p28"/>
          <p:cNvSpPr/>
          <p:nvPr/>
        </p:nvSpPr>
        <p:spPr>
          <a:xfrm flipH="1" rot="4102360">
            <a:off x="4431017" y="3716310"/>
            <a:ext cx="7471578" cy="4771747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8"/>
          <p:cNvSpPr/>
          <p:nvPr/>
        </p:nvSpPr>
        <p:spPr>
          <a:xfrm rot="813319">
            <a:off x="4927123" y="-2579698"/>
            <a:ext cx="6402109" cy="5689153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28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/>
          <p:nvPr/>
        </p:nvSpPr>
        <p:spPr>
          <a:xfrm rot="3214333">
            <a:off x="-5499024" y="-2387504"/>
            <a:ext cx="9471614" cy="6049076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9"/>
          <p:cNvSpPr/>
          <p:nvPr/>
        </p:nvSpPr>
        <p:spPr>
          <a:xfrm flipH="1" rot="-4897667">
            <a:off x="4234767" y="-2245089"/>
            <a:ext cx="9416513" cy="6013886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9"/>
          <p:cNvSpPr/>
          <p:nvPr/>
        </p:nvSpPr>
        <p:spPr>
          <a:xfrm rot="-8186671">
            <a:off x="3376801" y="4110400"/>
            <a:ext cx="6402056" cy="5689105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9"/>
          <p:cNvSpPr/>
          <p:nvPr/>
        </p:nvSpPr>
        <p:spPr>
          <a:xfrm rot="-8100000">
            <a:off x="-4461235" y="1326447"/>
            <a:ext cx="7065482" cy="5396362"/>
          </a:xfrm>
          <a:custGeom>
            <a:rect b="b" l="l" r="r" t="t"/>
            <a:pathLst>
              <a:path extrusionOk="0" h="29633" w="38799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9"/>
          <p:cNvSpPr txBox="1"/>
          <p:nvPr>
            <p:ph idx="1" type="subTitle"/>
          </p:nvPr>
        </p:nvSpPr>
        <p:spPr>
          <a:xfrm>
            <a:off x="1536900" y="2291463"/>
            <a:ext cx="3035100" cy="13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4" name="Google Shape;254;p29"/>
          <p:cNvSpPr/>
          <p:nvPr/>
        </p:nvSpPr>
        <p:spPr>
          <a:xfrm flipH="1" rot="-9649797">
            <a:off x="6371853" y="4455308"/>
            <a:ext cx="4974547" cy="1490391"/>
          </a:xfrm>
          <a:custGeom>
            <a:rect b="b" l="l" r="r" t="t"/>
            <a:pathLst>
              <a:path extrusionOk="0" h="14730" w="49165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9"/>
          <p:cNvSpPr txBox="1"/>
          <p:nvPr>
            <p:ph type="title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CUSTOM_38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0"/>
          <p:cNvSpPr/>
          <p:nvPr/>
        </p:nvSpPr>
        <p:spPr>
          <a:xfrm flipH="1" rot="3394465">
            <a:off x="3077084" y="3433218"/>
            <a:ext cx="8703343" cy="5558223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0"/>
          <p:cNvSpPr/>
          <p:nvPr/>
        </p:nvSpPr>
        <p:spPr>
          <a:xfrm>
            <a:off x="5867027" y="-1243497"/>
            <a:ext cx="7065492" cy="5396392"/>
          </a:xfrm>
          <a:custGeom>
            <a:rect b="b" l="l" r="r" t="t"/>
            <a:pathLst>
              <a:path extrusionOk="0" h="29633" w="38799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0"/>
          <p:cNvSpPr/>
          <p:nvPr/>
        </p:nvSpPr>
        <p:spPr>
          <a:xfrm rot="3952094">
            <a:off x="4681686" y="-32116"/>
            <a:ext cx="7826127" cy="2877868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0"/>
          <p:cNvSpPr/>
          <p:nvPr/>
        </p:nvSpPr>
        <p:spPr>
          <a:xfrm flipH="1" rot="-649760">
            <a:off x="7075142" y="-713258"/>
            <a:ext cx="4974484" cy="1490372"/>
          </a:xfrm>
          <a:custGeom>
            <a:rect b="b" l="l" r="r" t="t"/>
            <a:pathLst>
              <a:path extrusionOk="0" h="14730" w="49165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0"/>
          <p:cNvSpPr/>
          <p:nvPr/>
        </p:nvSpPr>
        <p:spPr>
          <a:xfrm rot="813319">
            <a:off x="-2477752" y="-3074323"/>
            <a:ext cx="6402109" cy="5689153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0"/>
          <p:cNvSpPr/>
          <p:nvPr/>
        </p:nvSpPr>
        <p:spPr>
          <a:xfrm rot="-10285603">
            <a:off x="-4701904" y="3752842"/>
            <a:ext cx="7471761" cy="4771864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0"/>
          <p:cNvSpPr/>
          <p:nvPr/>
        </p:nvSpPr>
        <p:spPr>
          <a:xfrm rot="-7426355">
            <a:off x="-4666092" y="1132830"/>
            <a:ext cx="7826046" cy="2877838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0"/>
          <p:cNvSpPr txBox="1"/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5" name="Google Shape;265;p30"/>
          <p:cNvSpPr txBox="1"/>
          <p:nvPr>
            <p:ph idx="1" type="body"/>
          </p:nvPr>
        </p:nvSpPr>
        <p:spPr>
          <a:xfrm>
            <a:off x="1545450" y="1330100"/>
            <a:ext cx="6053100" cy="33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 rot="813319">
            <a:off x="-704002" y="2342077"/>
            <a:ext cx="6402109" cy="5689153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 rot="-5553048">
            <a:off x="-3421688" y="1600648"/>
            <a:ext cx="5990367" cy="5613156"/>
          </a:xfrm>
          <a:custGeom>
            <a:rect b="b" l="l" r="r" t="t"/>
            <a:pathLst>
              <a:path extrusionOk="0" h="87424" w="93299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rgbClr val="AC9078">
              <a:alpha val="72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/>
          <p:nvPr/>
        </p:nvSpPr>
        <p:spPr>
          <a:xfrm flipH="1" rot="-1460553">
            <a:off x="6702382" y="-661835"/>
            <a:ext cx="7471555" cy="4771732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/>
          <p:nvPr/>
        </p:nvSpPr>
        <p:spPr>
          <a:xfrm rot="3657786">
            <a:off x="7243056" y="893138"/>
            <a:ext cx="4558957" cy="1365879"/>
          </a:xfrm>
          <a:custGeom>
            <a:rect b="b" l="l" r="r" t="t"/>
            <a:pathLst>
              <a:path extrusionOk="0" h="14730" w="49165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4"/>
          <p:cNvSpPr/>
          <p:nvPr/>
        </p:nvSpPr>
        <p:spPr>
          <a:xfrm rot="3624623">
            <a:off x="5761668" y="608449"/>
            <a:ext cx="7826028" cy="2877832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 txBox="1"/>
          <p:nvPr>
            <p:ph type="title"/>
          </p:nvPr>
        </p:nvSpPr>
        <p:spPr>
          <a:xfrm>
            <a:off x="720000" y="437700"/>
            <a:ext cx="77028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720000" y="1095450"/>
            <a:ext cx="77028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50">
                <a:latin typeface="Manrope"/>
                <a:ea typeface="Manrope"/>
                <a:cs typeface="Manrope"/>
                <a:sym typeface="Manrope"/>
              </a:defRPr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"/>
          <p:cNvSpPr/>
          <p:nvPr/>
        </p:nvSpPr>
        <p:spPr>
          <a:xfrm flipH="1" rot="-859945">
            <a:off x="5665328" y="3096461"/>
            <a:ext cx="4772748" cy="4241345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1"/>
          <p:cNvSpPr/>
          <p:nvPr/>
        </p:nvSpPr>
        <p:spPr>
          <a:xfrm>
            <a:off x="-4528356" y="1004988"/>
            <a:ext cx="5766771" cy="3682967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1"/>
          <p:cNvSpPr/>
          <p:nvPr/>
        </p:nvSpPr>
        <p:spPr>
          <a:xfrm flipH="1" rot="-9405665">
            <a:off x="6846081" y="1281156"/>
            <a:ext cx="7310152" cy="6849835"/>
          </a:xfrm>
          <a:custGeom>
            <a:rect b="b" l="l" r="r" t="t"/>
            <a:pathLst>
              <a:path extrusionOk="0" h="87424" w="93299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1"/>
          <p:cNvSpPr/>
          <p:nvPr/>
        </p:nvSpPr>
        <p:spPr>
          <a:xfrm flipH="1" rot="1478505">
            <a:off x="1794833" y="-2111786"/>
            <a:ext cx="7826136" cy="2877871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1"/>
          <p:cNvSpPr/>
          <p:nvPr/>
        </p:nvSpPr>
        <p:spPr>
          <a:xfrm flipH="1" rot="9524149">
            <a:off x="-6659422" y="-2925302"/>
            <a:ext cx="9471569" cy="6049047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1"/>
          <p:cNvSpPr/>
          <p:nvPr/>
        </p:nvSpPr>
        <p:spPr>
          <a:xfrm rot="-9555841">
            <a:off x="-6785773" y="1808506"/>
            <a:ext cx="8200942" cy="3015697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1"/>
          <p:cNvSpPr txBox="1"/>
          <p:nvPr>
            <p:ph type="title"/>
          </p:nvPr>
        </p:nvSpPr>
        <p:spPr>
          <a:xfrm>
            <a:off x="1699900" y="2520537"/>
            <a:ext cx="27369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4" name="Google Shape;274;p31"/>
          <p:cNvSpPr txBox="1"/>
          <p:nvPr>
            <p:ph idx="1" type="subTitle"/>
          </p:nvPr>
        </p:nvSpPr>
        <p:spPr>
          <a:xfrm>
            <a:off x="1699975" y="3065348"/>
            <a:ext cx="2736900" cy="10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5" name="Google Shape;275;p31"/>
          <p:cNvSpPr txBox="1"/>
          <p:nvPr>
            <p:ph idx="2" type="title"/>
          </p:nvPr>
        </p:nvSpPr>
        <p:spPr>
          <a:xfrm>
            <a:off x="4707338" y="2520537"/>
            <a:ext cx="27366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6" name="Google Shape;276;p31"/>
          <p:cNvSpPr txBox="1"/>
          <p:nvPr>
            <p:ph idx="3" type="subTitle"/>
          </p:nvPr>
        </p:nvSpPr>
        <p:spPr>
          <a:xfrm>
            <a:off x="4707501" y="3065348"/>
            <a:ext cx="2736600" cy="10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7" name="Google Shape;277;p31"/>
          <p:cNvSpPr txBox="1"/>
          <p:nvPr>
            <p:ph idx="4" type="title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9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"/>
          <p:cNvSpPr txBox="1"/>
          <p:nvPr>
            <p:ph type="title"/>
          </p:nvPr>
        </p:nvSpPr>
        <p:spPr>
          <a:xfrm flipH="1">
            <a:off x="720000" y="438912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0" name="Google Shape;280;p32"/>
          <p:cNvSpPr txBox="1"/>
          <p:nvPr>
            <p:ph idx="2" type="title"/>
          </p:nvPr>
        </p:nvSpPr>
        <p:spPr>
          <a:xfrm>
            <a:off x="4572012" y="3186751"/>
            <a:ext cx="23253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1" name="Google Shape;281;p32"/>
          <p:cNvSpPr txBox="1"/>
          <p:nvPr>
            <p:ph idx="1" type="subTitle"/>
          </p:nvPr>
        </p:nvSpPr>
        <p:spPr>
          <a:xfrm>
            <a:off x="4572037" y="3694826"/>
            <a:ext cx="23253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2" name="Google Shape;282;p32"/>
          <p:cNvSpPr txBox="1"/>
          <p:nvPr>
            <p:ph idx="3" type="title"/>
          </p:nvPr>
        </p:nvSpPr>
        <p:spPr>
          <a:xfrm>
            <a:off x="4572000" y="1747851"/>
            <a:ext cx="23253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3" name="Google Shape;283;p32"/>
          <p:cNvSpPr txBox="1"/>
          <p:nvPr>
            <p:ph idx="4" type="subTitle"/>
          </p:nvPr>
        </p:nvSpPr>
        <p:spPr>
          <a:xfrm>
            <a:off x="4572025" y="2255926"/>
            <a:ext cx="23253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4" name="Google Shape;284;p32"/>
          <p:cNvSpPr/>
          <p:nvPr/>
        </p:nvSpPr>
        <p:spPr>
          <a:xfrm flipH="1" rot="-813319">
            <a:off x="7030742" y="-1425723"/>
            <a:ext cx="6402109" cy="5689153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31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3"/>
          <p:cNvSpPr/>
          <p:nvPr/>
        </p:nvSpPr>
        <p:spPr>
          <a:xfrm rot="-9940055">
            <a:off x="6313853" y="-2245551"/>
            <a:ext cx="4772748" cy="4241345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3"/>
          <p:cNvSpPr/>
          <p:nvPr/>
        </p:nvSpPr>
        <p:spPr>
          <a:xfrm flipH="1" rot="10800000">
            <a:off x="-4512131" y="0"/>
            <a:ext cx="5766771" cy="3682967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3"/>
          <p:cNvSpPr/>
          <p:nvPr/>
        </p:nvSpPr>
        <p:spPr>
          <a:xfrm rot="405705">
            <a:off x="6781192" y="537430"/>
            <a:ext cx="7309974" cy="6849668"/>
          </a:xfrm>
          <a:custGeom>
            <a:rect b="b" l="l" r="r" t="t"/>
            <a:pathLst>
              <a:path extrusionOk="0" h="87424" w="93299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3"/>
          <p:cNvSpPr/>
          <p:nvPr/>
        </p:nvSpPr>
        <p:spPr>
          <a:xfrm rot="10221505">
            <a:off x="2162666" y="4072255"/>
            <a:ext cx="7826058" cy="2877843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3"/>
          <p:cNvSpPr/>
          <p:nvPr/>
        </p:nvSpPr>
        <p:spPr>
          <a:xfrm rot="1275851">
            <a:off x="-7113372" y="1815710"/>
            <a:ext cx="9471569" cy="6049047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3"/>
          <p:cNvSpPr/>
          <p:nvPr/>
        </p:nvSpPr>
        <p:spPr>
          <a:xfrm flipH="1" rot="-1244159">
            <a:off x="-7039848" y="-79298"/>
            <a:ext cx="8200942" cy="3015697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3"/>
          <p:cNvSpPr txBox="1"/>
          <p:nvPr>
            <p:ph type="title"/>
          </p:nvPr>
        </p:nvSpPr>
        <p:spPr>
          <a:xfrm>
            <a:off x="2014775" y="1710525"/>
            <a:ext cx="51141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3" name="Google Shape;293;p33"/>
          <p:cNvSpPr txBox="1"/>
          <p:nvPr>
            <p:ph idx="1" type="subTitle"/>
          </p:nvPr>
        </p:nvSpPr>
        <p:spPr>
          <a:xfrm>
            <a:off x="2014925" y="2255348"/>
            <a:ext cx="51141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94" name="Google Shape;294;p33"/>
          <p:cNvSpPr txBox="1"/>
          <p:nvPr>
            <p:ph idx="2" type="title"/>
          </p:nvPr>
        </p:nvSpPr>
        <p:spPr>
          <a:xfrm>
            <a:off x="2014780" y="3258850"/>
            <a:ext cx="51138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5" name="Google Shape;295;p33"/>
          <p:cNvSpPr txBox="1"/>
          <p:nvPr>
            <p:ph idx="3" type="subTitle"/>
          </p:nvPr>
        </p:nvSpPr>
        <p:spPr>
          <a:xfrm>
            <a:off x="2015075" y="3803672"/>
            <a:ext cx="51138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96" name="Google Shape;296;p33"/>
          <p:cNvSpPr txBox="1"/>
          <p:nvPr>
            <p:ph idx="4" type="title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4"/>
          <p:cNvSpPr/>
          <p:nvPr/>
        </p:nvSpPr>
        <p:spPr>
          <a:xfrm rot="-10285629">
            <a:off x="6057524" y="-2124373"/>
            <a:ext cx="9471588" cy="6049060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4"/>
          <p:cNvSpPr/>
          <p:nvPr/>
        </p:nvSpPr>
        <p:spPr>
          <a:xfrm flipH="1">
            <a:off x="7942003" y="1004988"/>
            <a:ext cx="5766771" cy="3682967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4"/>
          <p:cNvSpPr/>
          <p:nvPr/>
        </p:nvSpPr>
        <p:spPr>
          <a:xfrm rot="2839443">
            <a:off x="-308418" y="2442034"/>
            <a:ext cx="6402141" cy="5689181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4"/>
          <p:cNvSpPr/>
          <p:nvPr/>
        </p:nvSpPr>
        <p:spPr>
          <a:xfrm rot="9405665">
            <a:off x="-4880740" y="1281181"/>
            <a:ext cx="7310152" cy="6849835"/>
          </a:xfrm>
          <a:custGeom>
            <a:rect b="b" l="l" r="r" t="t"/>
            <a:pathLst>
              <a:path extrusionOk="0" h="87424" w="93299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4"/>
          <p:cNvSpPr/>
          <p:nvPr/>
        </p:nvSpPr>
        <p:spPr>
          <a:xfrm rot="-1478505">
            <a:off x="-2334601" y="-1000036"/>
            <a:ext cx="7826136" cy="2877871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4"/>
          <p:cNvSpPr/>
          <p:nvPr/>
        </p:nvSpPr>
        <p:spPr>
          <a:xfrm flipH="1" rot="9555841">
            <a:off x="7801702" y="1808506"/>
            <a:ext cx="8200942" cy="3015697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4"/>
          <p:cNvSpPr txBox="1"/>
          <p:nvPr>
            <p:ph type="title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5" name="Google Shape;305;p34"/>
          <p:cNvSpPr txBox="1"/>
          <p:nvPr>
            <p:ph idx="2" type="title"/>
          </p:nvPr>
        </p:nvSpPr>
        <p:spPr>
          <a:xfrm>
            <a:off x="1164025" y="1617575"/>
            <a:ext cx="20457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6" name="Google Shape;306;p34"/>
          <p:cNvSpPr txBox="1"/>
          <p:nvPr>
            <p:ph idx="1" type="subTitle"/>
          </p:nvPr>
        </p:nvSpPr>
        <p:spPr>
          <a:xfrm>
            <a:off x="1164075" y="2151959"/>
            <a:ext cx="2045700" cy="9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7" name="Google Shape;307;p34"/>
          <p:cNvSpPr txBox="1"/>
          <p:nvPr>
            <p:ph idx="3" type="title"/>
          </p:nvPr>
        </p:nvSpPr>
        <p:spPr>
          <a:xfrm>
            <a:off x="3549063" y="1617575"/>
            <a:ext cx="20457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8" name="Google Shape;308;p34"/>
          <p:cNvSpPr txBox="1"/>
          <p:nvPr>
            <p:ph idx="4" type="subTitle"/>
          </p:nvPr>
        </p:nvSpPr>
        <p:spPr>
          <a:xfrm>
            <a:off x="3549150" y="2151959"/>
            <a:ext cx="2045700" cy="9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9" name="Google Shape;309;p34"/>
          <p:cNvSpPr txBox="1"/>
          <p:nvPr>
            <p:ph idx="5" type="title"/>
          </p:nvPr>
        </p:nvSpPr>
        <p:spPr>
          <a:xfrm>
            <a:off x="5934100" y="1617575"/>
            <a:ext cx="20457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0" name="Google Shape;310;p34"/>
          <p:cNvSpPr txBox="1"/>
          <p:nvPr>
            <p:ph idx="6" type="subTitle"/>
          </p:nvPr>
        </p:nvSpPr>
        <p:spPr>
          <a:xfrm>
            <a:off x="5934225" y="2151959"/>
            <a:ext cx="2045700" cy="9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22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5"/>
          <p:cNvSpPr/>
          <p:nvPr/>
        </p:nvSpPr>
        <p:spPr>
          <a:xfrm flipH="1" rot="10285629">
            <a:off x="-7063092" y="-2367548"/>
            <a:ext cx="9471588" cy="6049060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5"/>
          <p:cNvSpPr/>
          <p:nvPr/>
        </p:nvSpPr>
        <p:spPr>
          <a:xfrm>
            <a:off x="-4432130" y="1685938"/>
            <a:ext cx="5766771" cy="3682967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5"/>
          <p:cNvSpPr/>
          <p:nvPr/>
        </p:nvSpPr>
        <p:spPr>
          <a:xfrm flipH="1" rot="-2839443">
            <a:off x="2550622" y="3252659"/>
            <a:ext cx="6402141" cy="5689181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5"/>
          <p:cNvSpPr/>
          <p:nvPr/>
        </p:nvSpPr>
        <p:spPr>
          <a:xfrm flipH="1" rot="-10305679">
            <a:off x="6458116" y="671626"/>
            <a:ext cx="7310080" cy="6849767"/>
          </a:xfrm>
          <a:custGeom>
            <a:rect b="b" l="l" r="r" t="t"/>
            <a:pathLst>
              <a:path extrusionOk="0" h="87424" w="93299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5"/>
          <p:cNvSpPr/>
          <p:nvPr/>
        </p:nvSpPr>
        <p:spPr>
          <a:xfrm flipH="1" rot="1478505">
            <a:off x="3777012" y="-1076247"/>
            <a:ext cx="7826136" cy="2877871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5"/>
          <p:cNvSpPr/>
          <p:nvPr/>
        </p:nvSpPr>
        <p:spPr>
          <a:xfrm rot="-9555841">
            <a:off x="-6505500" y="2494306"/>
            <a:ext cx="8200942" cy="3015697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5"/>
          <p:cNvSpPr txBox="1"/>
          <p:nvPr>
            <p:ph type="title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19" name="Google Shape;319;p35"/>
          <p:cNvSpPr txBox="1"/>
          <p:nvPr>
            <p:ph idx="2" type="title"/>
          </p:nvPr>
        </p:nvSpPr>
        <p:spPr>
          <a:xfrm>
            <a:off x="1164025" y="2912975"/>
            <a:ext cx="20457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20" name="Google Shape;320;p35"/>
          <p:cNvSpPr txBox="1"/>
          <p:nvPr>
            <p:ph idx="1" type="subTitle"/>
          </p:nvPr>
        </p:nvSpPr>
        <p:spPr>
          <a:xfrm>
            <a:off x="1164075" y="3447359"/>
            <a:ext cx="2045700" cy="9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1" name="Google Shape;321;p35"/>
          <p:cNvSpPr txBox="1"/>
          <p:nvPr>
            <p:ph idx="3" type="title"/>
          </p:nvPr>
        </p:nvSpPr>
        <p:spPr>
          <a:xfrm>
            <a:off x="3549063" y="2379575"/>
            <a:ext cx="20457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22" name="Google Shape;322;p35"/>
          <p:cNvSpPr txBox="1"/>
          <p:nvPr>
            <p:ph idx="4" type="subTitle"/>
          </p:nvPr>
        </p:nvSpPr>
        <p:spPr>
          <a:xfrm>
            <a:off x="3549150" y="2913959"/>
            <a:ext cx="2045700" cy="9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3" name="Google Shape;323;p35"/>
          <p:cNvSpPr txBox="1"/>
          <p:nvPr>
            <p:ph idx="5" type="title"/>
          </p:nvPr>
        </p:nvSpPr>
        <p:spPr>
          <a:xfrm>
            <a:off x="5934100" y="2912975"/>
            <a:ext cx="20457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24" name="Google Shape;324;p35"/>
          <p:cNvSpPr txBox="1"/>
          <p:nvPr>
            <p:ph idx="6" type="subTitle"/>
          </p:nvPr>
        </p:nvSpPr>
        <p:spPr>
          <a:xfrm>
            <a:off x="5934225" y="3447359"/>
            <a:ext cx="2045700" cy="9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34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6"/>
          <p:cNvSpPr txBox="1"/>
          <p:nvPr>
            <p:ph type="title"/>
          </p:nvPr>
        </p:nvSpPr>
        <p:spPr>
          <a:xfrm>
            <a:off x="2077025" y="1518376"/>
            <a:ext cx="18150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27" name="Google Shape;327;p36"/>
          <p:cNvSpPr txBox="1"/>
          <p:nvPr>
            <p:ph idx="1" type="subTitle"/>
          </p:nvPr>
        </p:nvSpPr>
        <p:spPr>
          <a:xfrm>
            <a:off x="2077175" y="2063201"/>
            <a:ext cx="59091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8" name="Google Shape;328;p36"/>
          <p:cNvSpPr txBox="1"/>
          <p:nvPr>
            <p:ph idx="2" type="title"/>
          </p:nvPr>
        </p:nvSpPr>
        <p:spPr>
          <a:xfrm>
            <a:off x="2077027" y="2577126"/>
            <a:ext cx="18150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29" name="Google Shape;329;p36"/>
          <p:cNvSpPr txBox="1"/>
          <p:nvPr>
            <p:ph idx="3" type="subTitle"/>
          </p:nvPr>
        </p:nvSpPr>
        <p:spPr>
          <a:xfrm>
            <a:off x="2077350" y="3121951"/>
            <a:ext cx="59088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30" name="Google Shape;330;p36"/>
          <p:cNvSpPr txBox="1"/>
          <p:nvPr>
            <p:ph idx="4" type="title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1" name="Google Shape;331;p36"/>
          <p:cNvSpPr/>
          <p:nvPr/>
        </p:nvSpPr>
        <p:spPr>
          <a:xfrm flipH="1" rot="10285629">
            <a:off x="-6531342" y="-2121798"/>
            <a:ext cx="9471588" cy="6049060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6"/>
          <p:cNvSpPr/>
          <p:nvPr/>
        </p:nvSpPr>
        <p:spPr>
          <a:xfrm>
            <a:off x="-4516430" y="1004988"/>
            <a:ext cx="5766771" cy="3682967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6"/>
          <p:cNvSpPr/>
          <p:nvPr/>
        </p:nvSpPr>
        <p:spPr>
          <a:xfrm flipH="1" rot="-2839443">
            <a:off x="877472" y="3220259"/>
            <a:ext cx="6402141" cy="5689181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6"/>
          <p:cNvSpPr/>
          <p:nvPr/>
        </p:nvSpPr>
        <p:spPr>
          <a:xfrm flipH="1" rot="-10305679">
            <a:off x="6411091" y="301976"/>
            <a:ext cx="7310080" cy="6849767"/>
          </a:xfrm>
          <a:custGeom>
            <a:rect b="b" l="l" r="r" t="t"/>
            <a:pathLst>
              <a:path extrusionOk="0" h="87424" w="93299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6"/>
          <p:cNvSpPr/>
          <p:nvPr/>
        </p:nvSpPr>
        <p:spPr>
          <a:xfrm flipH="1" rot="3278516">
            <a:off x="4649136" y="-366101"/>
            <a:ext cx="7826271" cy="2877921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6"/>
          <p:cNvSpPr/>
          <p:nvPr/>
        </p:nvSpPr>
        <p:spPr>
          <a:xfrm rot="-9555841">
            <a:off x="-6466450" y="2570506"/>
            <a:ext cx="8200942" cy="3015697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6"/>
          <p:cNvSpPr txBox="1"/>
          <p:nvPr>
            <p:ph idx="5" type="title"/>
          </p:nvPr>
        </p:nvSpPr>
        <p:spPr>
          <a:xfrm>
            <a:off x="2077027" y="3635876"/>
            <a:ext cx="18150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38" name="Google Shape;338;p36"/>
          <p:cNvSpPr txBox="1"/>
          <p:nvPr>
            <p:ph idx="6" type="subTitle"/>
          </p:nvPr>
        </p:nvSpPr>
        <p:spPr>
          <a:xfrm>
            <a:off x="2077350" y="4180701"/>
            <a:ext cx="59088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7"/>
          <p:cNvSpPr/>
          <p:nvPr/>
        </p:nvSpPr>
        <p:spPr>
          <a:xfrm flipH="1" rot="4102360">
            <a:off x="-2512533" y="4030635"/>
            <a:ext cx="7471578" cy="4771747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7"/>
          <p:cNvSpPr/>
          <p:nvPr/>
        </p:nvSpPr>
        <p:spPr>
          <a:xfrm rot="813319">
            <a:off x="-4129602" y="-1737023"/>
            <a:ext cx="6402109" cy="5689153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66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7"/>
          <p:cNvSpPr/>
          <p:nvPr/>
        </p:nvSpPr>
        <p:spPr>
          <a:xfrm flipH="1" rot="3394465">
            <a:off x="5593334" y="2171418"/>
            <a:ext cx="8703343" cy="5558223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7"/>
          <p:cNvSpPr/>
          <p:nvPr/>
        </p:nvSpPr>
        <p:spPr>
          <a:xfrm rot="-10285603">
            <a:off x="6336471" y="-2917283"/>
            <a:ext cx="7471761" cy="4771864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7"/>
          <p:cNvSpPr/>
          <p:nvPr/>
        </p:nvSpPr>
        <p:spPr>
          <a:xfrm rot="-2238616">
            <a:off x="-4635728" y="470344"/>
            <a:ext cx="7826078" cy="2877850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7"/>
          <p:cNvSpPr txBox="1"/>
          <p:nvPr>
            <p:ph type="title"/>
          </p:nvPr>
        </p:nvSpPr>
        <p:spPr>
          <a:xfrm>
            <a:off x="5664001" y="1703625"/>
            <a:ext cx="22272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46" name="Google Shape;346;p37"/>
          <p:cNvSpPr txBox="1"/>
          <p:nvPr>
            <p:ph idx="1" type="subTitle"/>
          </p:nvPr>
        </p:nvSpPr>
        <p:spPr>
          <a:xfrm>
            <a:off x="5664053" y="2135500"/>
            <a:ext cx="25086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7" name="Google Shape;347;p37"/>
          <p:cNvSpPr txBox="1"/>
          <p:nvPr>
            <p:ph idx="2" type="title"/>
          </p:nvPr>
        </p:nvSpPr>
        <p:spPr>
          <a:xfrm>
            <a:off x="5664001" y="3198000"/>
            <a:ext cx="22272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48" name="Google Shape;348;p37"/>
          <p:cNvSpPr txBox="1"/>
          <p:nvPr>
            <p:ph idx="3" type="subTitle"/>
          </p:nvPr>
        </p:nvSpPr>
        <p:spPr>
          <a:xfrm>
            <a:off x="5664025" y="3629875"/>
            <a:ext cx="25086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9" name="Google Shape;349;p37"/>
          <p:cNvSpPr txBox="1"/>
          <p:nvPr>
            <p:ph idx="4" type="title"/>
          </p:nvPr>
        </p:nvSpPr>
        <p:spPr>
          <a:xfrm>
            <a:off x="1252726" y="1703625"/>
            <a:ext cx="22272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50" name="Google Shape;350;p37"/>
          <p:cNvSpPr txBox="1"/>
          <p:nvPr>
            <p:ph idx="5" type="subTitle"/>
          </p:nvPr>
        </p:nvSpPr>
        <p:spPr>
          <a:xfrm>
            <a:off x="971503" y="2135500"/>
            <a:ext cx="25086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51" name="Google Shape;351;p37"/>
          <p:cNvSpPr txBox="1"/>
          <p:nvPr>
            <p:ph idx="6" type="title"/>
          </p:nvPr>
        </p:nvSpPr>
        <p:spPr>
          <a:xfrm>
            <a:off x="1252726" y="3198000"/>
            <a:ext cx="22272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52" name="Google Shape;352;p37"/>
          <p:cNvSpPr txBox="1"/>
          <p:nvPr>
            <p:ph idx="7" type="subTitle"/>
          </p:nvPr>
        </p:nvSpPr>
        <p:spPr>
          <a:xfrm>
            <a:off x="971475" y="3629875"/>
            <a:ext cx="25086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53" name="Google Shape;353;p37"/>
          <p:cNvSpPr txBox="1"/>
          <p:nvPr>
            <p:ph idx="8"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8"/>
          <p:cNvSpPr/>
          <p:nvPr/>
        </p:nvSpPr>
        <p:spPr>
          <a:xfrm flipH="1" rot="3394465">
            <a:off x="5593334" y="2171418"/>
            <a:ext cx="8703343" cy="5558223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8"/>
          <p:cNvSpPr/>
          <p:nvPr/>
        </p:nvSpPr>
        <p:spPr>
          <a:xfrm rot="-10285603">
            <a:off x="5869521" y="-2917283"/>
            <a:ext cx="7471761" cy="4771864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8"/>
          <p:cNvSpPr txBox="1"/>
          <p:nvPr>
            <p:ph type="title"/>
          </p:nvPr>
        </p:nvSpPr>
        <p:spPr>
          <a:xfrm flipH="1">
            <a:off x="3993600" y="437700"/>
            <a:ext cx="44109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58" name="Google Shape;358;p38"/>
          <p:cNvSpPr txBox="1"/>
          <p:nvPr>
            <p:ph idx="2" type="title"/>
          </p:nvPr>
        </p:nvSpPr>
        <p:spPr>
          <a:xfrm>
            <a:off x="4157088" y="2211700"/>
            <a:ext cx="1454400" cy="9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59" name="Google Shape;359;p38"/>
          <p:cNvSpPr txBox="1"/>
          <p:nvPr>
            <p:ph idx="1" type="subTitle"/>
          </p:nvPr>
        </p:nvSpPr>
        <p:spPr>
          <a:xfrm>
            <a:off x="5964350" y="2211700"/>
            <a:ext cx="2440500" cy="9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0" name="Google Shape;360;p38"/>
          <p:cNvSpPr txBox="1"/>
          <p:nvPr>
            <p:ph idx="3" type="title"/>
          </p:nvPr>
        </p:nvSpPr>
        <p:spPr>
          <a:xfrm>
            <a:off x="4157088" y="3465525"/>
            <a:ext cx="1454400" cy="9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61" name="Google Shape;361;p38"/>
          <p:cNvSpPr txBox="1"/>
          <p:nvPr>
            <p:ph idx="4" type="subTitle"/>
          </p:nvPr>
        </p:nvSpPr>
        <p:spPr>
          <a:xfrm>
            <a:off x="5964350" y="3465525"/>
            <a:ext cx="2440500" cy="9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24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/>
          <p:nvPr/>
        </p:nvSpPr>
        <p:spPr>
          <a:xfrm rot="-4102360">
            <a:off x="4113422" y="4765435"/>
            <a:ext cx="7471578" cy="4771747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9"/>
          <p:cNvSpPr/>
          <p:nvPr/>
        </p:nvSpPr>
        <p:spPr>
          <a:xfrm flipH="1" rot="-813319">
            <a:off x="7043160" y="-1608948"/>
            <a:ext cx="6402109" cy="5689153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66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9"/>
          <p:cNvSpPr/>
          <p:nvPr/>
        </p:nvSpPr>
        <p:spPr>
          <a:xfrm rot="-3394465">
            <a:off x="-4084285" y="3360168"/>
            <a:ext cx="8703343" cy="5558223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9"/>
          <p:cNvSpPr/>
          <p:nvPr/>
        </p:nvSpPr>
        <p:spPr>
          <a:xfrm flipH="1" rot="10285603">
            <a:off x="-4881689" y="-1508408"/>
            <a:ext cx="7471761" cy="4771864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9"/>
          <p:cNvSpPr/>
          <p:nvPr/>
        </p:nvSpPr>
        <p:spPr>
          <a:xfrm flipH="1" rot="6738480">
            <a:off x="5484634" y="1473878"/>
            <a:ext cx="7826261" cy="2877917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9"/>
          <p:cNvSpPr txBox="1"/>
          <p:nvPr>
            <p:ph type="title"/>
          </p:nvPr>
        </p:nvSpPr>
        <p:spPr>
          <a:xfrm>
            <a:off x="4633263" y="2692525"/>
            <a:ext cx="17886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69" name="Google Shape;369;p39"/>
          <p:cNvSpPr txBox="1"/>
          <p:nvPr>
            <p:ph idx="1" type="subTitle"/>
          </p:nvPr>
        </p:nvSpPr>
        <p:spPr>
          <a:xfrm>
            <a:off x="4633297" y="3124400"/>
            <a:ext cx="1788600" cy="8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70" name="Google Shape;370;p39"/>
          <p:cNvSpPr txBox="1"/>
          <p:nvPr>
            <p:ph idx="2" type="title"/>
          </p:nvPr>
        </p:nvSpPr>
        <p:spPr>
          <a:xfrm>
            <a:off x="6544613" y="2692525"/>
            <a:ext cx="17886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71" name="Google Shape;371;p39"/>
          <p:cNvSpPr txBox="1"/>
          <p:nvPr>
            <p:ph idx="3" type="subTitle"/>
          </p:nvPr>
        </p:nvSpPr>
        <p:spPr>
          <a:xfrm>
            <a:off x="6544625" y="3124400"/>
            <a:ext cx="1788600" cy="8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72" name="Google Shape;372;p39"/>
          <p:cNvSpPr txBox="1"/>
          <p:nvPr>
            <p:ph idx="4" type="title"/>
          </p:nvPr>
        </p:nvSpPr>
        <p:spPr>
          <a:xfrm>
            <a:off x="2721863" y="2692525"/>
            <a:ext cx="17886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73" name="Google Shape;373;p39"/>
          <p:cNvSpPr txBox="1"/>
          <p:nvPr>
            <p:ph idx="5" type="subTitle"/>
          </p:nvPr>
        </p:nvSpPr>
        <p:spPr>
          <a:xfrm>
            <a:off x="2722019" y="3124400"/>
            <a:ext cx="1788600" cy="8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74" name="Google Shape;374;p39"/>
          <p:cNvSpPr txBox="1"/>
          <p:nvPr>
            <p:ph idx="6" type="title"/>
          </p:nvPr>
        </p:nvSpPr>
        <p:spPr>
          <a:xfrm>
            <a:off x="810613" y="2692525"/>
            <a:ext cx="17886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75" name="Google Shape;375;p39"/>
          <p:cNvSpPr txBox="1"/>
          <p:nvPr>
            <p:ph idx="7" type="subTitle"/>
          </p:nvPr>
        </p:nvSpPr>
        <p:spPr>
          <a:xfrm>
            <a:off x="810750" y="3124400"/>
            <a:ext cx="1788600" cy="8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76" name="Google Shape;376;p39"/>
          <p:cNvSpPr txBox="1"/>
          <p:nvPr>
            <p:ph idx="8"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0"/>
          <p:cNvSpPr/>
          <p:nvPr/>
        </p:nvSpPr>
        <p:spPr>
          <a:xfrm rot="-10285629">
            <a:off x="6057524" y="-2124373"/>
            <a:ext cx="9471588" cy="6049060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40"/>
          <p:cNvSpPr/>
          <p:nvPr/>
        </p:nvSpPr>
        <p:spPr>
          <a:xfrm flipH="1">
            <a:off x="7942003" y="1004988"/>
            <a:ext cx="5766771" cy="3682967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0"/>
          <p:cNvSpPr/>
          <p:nvPr/>
        </p:nvSpPr>
        <p:spPr>
          <a:xfrm rot="2839443">
            <a:off x="-308418" y="2442034"/>
            <a:ext cx="6402141" cy="5689181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40"/>
          <p:cNvSpPr/>
          <p:nvPr/>
        </p:nvSpPr>
        <p:spPr>
          <a:xfrm rot="9405665">
            <a:off x="-5036390" y="1932081"/>
            <a:ext cx="7310152" cy="6849835"/>
          </a:xfrm>
          <a:custGeom>
            <a:rect b="b" l="l" r="r" t="t"/>
            <a:pathLst>
              <a:path extrusionOk="0" h="87424" w="93299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40"/>
          <p:cNvSpPr/>
          <p:nvPr/>
        </p:nvSpPr>
        <p:spPr>
          <a:xfrm rot="-1478505">
            <a:off x="-435239" y="-2304911"/>
            <a:ext cx="7826136" cy="2877871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40"/>
          <p:cNvSpPr/>
          <p:nvPr/>
        </p:nvSpPr>
        <p:spPr>
          <a:xfrm flipH="1" rot="9555841">
            <a:off x="8042252" y="1808506"/>
            <a:ext cx="8200942" cy="3015697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40"/>
          <p:cNvSpPr txBox="1"/>
          <p:nvPr>
            <p:ph type="title"/>
          </p:nvPr>
        </p:nvSpPr>
        <p:spPr>
          <a:xfrm>
            <a:off x="1465625" y="1627425"/>
            <a:ext cx="2746500" cy="4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5" name="Google Shape;385;p40"/>
          <p:cNvSpPr txBox="1"/>
          <p:nvPr>
            <p:ph idx="1" type="subTitle"/>
          </p:nvPr>
        </p:nvSpPr>
        <p:spPr>
          <a:xfrm>
            <a:off x="1465675" y="2087600"/>
            <a:ext cx="27465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6" name="Google Shape;386;p40"/>
          <p:cNvSpPr txBox="1"/>
          <p:nvPr>
            <p:ph idx="2" type="title"/>
          </p:nvPr>
        </p:nvSpPr>
        <p:spPr>
          <a:xfrm>
            <a:off x="1465625" y="2665450"/>
            <a:ext cx="2746500" cy="4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7" name="Google Shape;387;p40"/>
          <p:cNvSpPr txBox="1"/>
          <p:nvPr>
            <p:ph idx="3" type="subTitle"/>
          </p:nvPr>
        </p:nvSpPr>
        <p:spPr>
          <a:xfrm>
            <a:off x="1465675" y="3124625"/>
            <a:ext cx="27465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8" name="Google Shape;388;p40"/>
          <p:cNvSpPr txBox="1"/>
          <p:nvPr>
            <p:ph idx="4" type="title"/>
          </p:nvPr>
        </p:nvSpPr>
        <p:spPr>
          <a:xfrm>
            <a:off x="1465625" y="3703475"/>
            <a:ext cx="2746500" cy="4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9" name="Google Shape;389;p40"/>
          <p:cNvSpPr txBox="1"/>
          <p:nvPr>
            <p:ph idx="5" type="subTitle"/>
          </p:nvPr>
        </p:nvSpPr>
        <p:spPr>
          <a:xfrm>
            <a:off x="1465675" y="4162650"/>
            <a:ext cx="27465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0" name="Google Shape;390;p40"/>
          <p:cNvSpPr txBox="1"/>
          <p:nvPr>
            <p:ph idx="6" type="title"/>
          </p:nvPr>
        </p:nvSpPr>
        <p:spPr>
          <a:xfrm>
            <a:off x="5348850" y="1627425"/>
            <a:ext cx="2746500" cy="4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91" name="Google Shape;391;p40"/>
          <p:cNvSpPr txBox="1"/>
          <p:nvPr>
            <p:ph idx="7" type="subTitle"/>
          </p:nvPr>
        </p:nvSpPr>
        <p:spPr>
          <a:xfrm>
            <a:off x="5348900" y="2087600"/>
            <a:ext cx="27465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2" name="Google Shape;392;p40"/>
          <p:cNvSpPr txBox="1"/>
          <p:nvPr>
            <p:ph idx="8" type="title"/>
          </p:nvPr>
        </p:nvSpPr>
        <p:spPr>
          <a:xfrm>
            <a:off x="5348850" y="2665450"/>
            <a:ext cx="2746500" cy="4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93" name="Google Shape;393;p40"/>
          <p:cNvSpPr txBox="1"/>
          <p:nvPr>
            <p:ph idx="9" type="subTitle"/>
          </p:nvPr>
        </p:nvSpPr>
        <p:spPr>
          <a:xfrm>
            <a:off x="5348900" y="3124625"/>
            <a:ext cx="27465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4" name="Google Shape;394;p40"/>
          <p:cNvSpPr txBox="1"/>
          <p:nvPr>
            <p:ph idx="13" type="title"/>
          </p:nvPr>
        </p:nvSpPr>
        <p:spPr>
          <a:xfrm>
            <a:off x="5348850" y="3703475"/>
            <a:ext cx="2746500" cy="4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95" name="Google Shape;395;p40"/>
          <p:cNvSpPr txBox="1"/>
          <p:nvPr>
            <p:ph idx="14" type="subTitle"/>
          </p:nvPr>
        </p:nvSpPr>
        <p:spPr>
          <a:xfrm>
            <a:off x="5348900" y="4162650"/>
            <a:ext cx="27465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6" name="Google Shape;396;p40"/>
          <p:cNvSpPr txBox="1"/>
          <p:nvPr>
            <p:ph idx="15" type="title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-4528356" y="1004988"/>
            <a:ext cx="5766771" cy="3682967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 flipH="1" rot="-9405665">
            <a:off x="6846081" y="1281156"/>
            <a:ext cx="7310152" cy="6849835"/>
          </a:xfrm>
          <a:custGeom>
            <a:rect b="b" l="l" r="r" t="t"/>
            <a:pathLst>
              <a:path extrusionOk="0" h="87424" w="93299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/>
          <p:nvPr/>
        </p:nvSpPr>
        <p:spPr>
          <a:xfrm flipH="1" rot="1478505">
            <a:off x="3709533" y="-1000036"/>
            <a:ext cx="7826136" cy="2877871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5"/>
          <p:cNvSpPr txBox="1"/>
          <p:nvPr>
            <p:ph type="title"/>
          </p:nvPr>
        </p:nvSpPr>
        <p:spPr>
          <a:xfrm flipH="1">
            <a:off x="720000" y="438912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2" type="title"/>
          </p:nvPr>
        </p:nvSpPr>
        <p:spPr>
          <a:xfrm>
            <a:off x="4789925" y="3371526"/>
            <a:ext cx="23253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3" name="Google Shape;43;p5"/>
          <p:cNvSpPr txBox="1"/>
          <p:nvPr>
            <p:ph idx="1" type="subTitle"/>
          </p:nvPr>
        </p:nvSpPr>
        <p:spPr>
          <a:xfrm>
            <a:off x="4789950" y="3879601"/>
            <a:ext cx="23253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3" type="title"/>
          </p:nvPr>
        </p:nvSpPr>
        <p:spPr>
          <a:xfrm>
            <a:off x="2028750" y="3371526"/>
            <a:ext cx="23253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5" name="Google Shape;45;p5"/>
          <p:cNvSpPr txBox="1"/>
          <p:nvPr>
            <p:ph idx="4" type="subTitle"/>
          </p:nvPr>
        </p:nvSpPr>
        <p:spPr>
          <a:xfrm>
            <a:off x="2028775" y="3879601"/>
            <a:ext cx="23253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6" name="Google Shape;46;p5"/>
          <p:cNvSpPr/>
          <p:nvPr/>
        </p:nvSpPr>
        <p:spPr>
          <a:xfrm flipH="1" rot="9524149">
            <a:off x="-6659422" y="-2925302"/>
            <a:ext cx="9471569" cy="6049047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5"/>
          <p:cNvSpPr/>
          <p:nvPr/>
        </p:nvSpPr>
        <p:spPr>
          <a:xfrm rot="-9555841">
            <a:off x="-6785773" y="1808506"/>
            <a:ext cx="8200942" cy="3015697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CUSTOM_7_1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1"/>
          <p:cNvSpPr/>
          <p:nvPr/>
        </p:nvSpPr>
        <p:spPr>
          <a:xfrm flipH="1" rot="9339447">
            <a:off x="-5157706" y="2195120"/>
            <a:ext cx="7471555" cy="4771732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41"/>
          <p:cNvSpPr/>
          <p:nvPr/>
        </p:nvSpPr>
        <p:spPr>
          <a:xfrm rot="-10285603">
            <a:off x="7150321" y="-2266383"/>
            <a:ext cx="7471761" cy="4771864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41"/>
          <p:cNvSpPr/>
          <p:nvPr/>
        </p:nvSpPr>
        <p:spPr>
          <a:xfrm rot="649785">
            <a:off x="6848027" y="-244025"/>
            <a:ext cx="4558897" cy="1365861"/>
          </a:xfrm>
          <a:custGeom>
            <a:rect b="b" l="l" r="r" t="t"/>
            <a:pathLst>
              <a:path extrusionOk="0" h="14730" w="49165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2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41"/>
          <p:cNvSpPr/>
          <p:nvPr/>
        </p:nvSpPr>
        <p:spPr>
          <a:xfrm rot="813319">
            <a:off x="-4299402" y="-4717523"/>
            <a:ext cx="6402109" cy="5689153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41"/>
          <p:cNvSpPr/>
          <p:nvPr/>
        </p:nvSpPr>
        <p:spPr>
          <a:xfrm rot="9089871">
            <a:off x="7049951" y="1893780"/>
            <a:ext cx="7826200" cy="2877895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41"/>
          <p:cNvSpPr/>
          <p:nvPr/>
        </p:nvSpPr>
        <p:spPr>
          <a:xfrm rot="-576017">
            <a:off x="-4825529" y="-672274"/>
            <a:ext cx="7826074" cy="2877848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41"/>
          <p:cNvSpPr txBox="1"/>
          <p:nvPr>
            <p:ph type="title"/>
          </p:nvPr>
        </p:nvSpPr>
        <p:spPr>
          <a:xfrm>
            <a:off x="721076" y="1932225"/>
            <a:ext cx="22272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5" name="Google Shape;405;p41"/>
          <p:cNvSpPr txBox="1"/>
          <p:nvPr>
            <p:ph idx="1" type="subTitle"/>
          </p:nvPr>
        </p:nvSpPr>
        <p:spPr>
          <a:xfrm>
            <a:off x="721125" y="2287900"/>
            <a:ext cx="22272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06" name="Google Shape;406;p41"/>
          <p:cNvSpPr txBox="1"/>
          <p:nvPr>
            <p:ph idx="2" type="title"/>
          </p:nvPr>
        </p:nvSpPr>
        <p:spPr>
          <a:xfrm>
            <a:off x="721076" y="3841025"/>
            <a:ext cx="22272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7" name="Google Shape;407;p41"/>
          <p:cNvSpPr txBox="1"/>
          <p:nvPr>
            <p:ph idx="3" type="subTitle"/>
          </p:nvPr>
        </p:nvSpPr>
        <p:spPr>
          <a:xfrm>
            <a:off x="721100" y="4196700"/>
            <a:ext cx="22272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08" name="Google Shape;408;p41"/>
          <p:cNvSpPr txBox="1"/>
          <p:nvPr>
            <p:ph idx="4" type="title"/>
          </p:nvPr>
        </p:nvSpPr>
        <p:spPr>
          <a:xfrm>
            <a:off x="3458376" y="1932225"/>
            <a:ext cx="22272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9" name="Google Shape;409;p41"/>
          <p:cNvSpPr txBox="1"/>
          <p:nvPr>
            <p:ph idx="5" type="subTitle"/>
          </p:nvPr>
        </p:nvSpPr>
        <p:spPr>
          <a:xfrm>
            <a:off x="3458425" y="2287900"/>
            <a:ext cx="22272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0" name="Google Shape;410;p41"/>
          <p:cNvSpPr txBox="1"/>
          <p:nvPr>
            <p:ph idx="6" type="title"/>
          </p:nvPr>
        </p:nvSpPr>
        <p:spPr>
          <a:xfrm>
            <a:off x="3458376" y="3841025"/>
            <a:ext cx="22272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11" name="Google Shape;411;p41"/>
          <p:cNvSpPr txBox="1"/>
          <p:nvPr>
            <p:ph idx="7" type="subTitle"/>
          </p:nvPr>
        </p:nvSpPr>
        <p:spPr>
          <a:xfrm>
            <a:off x="3458400" y="4196700"/>
            <a:ext cx="22272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2" name="Google Shape;412;p41"/>
          <p:cNvSpPr txBox="1"/>
          <p:nvPr>
            <p:ph idx="8" type="title"/>
          </p:nvPr>
        </p:nvSpPr>
        <p:spPr>
          <a:xfrm>
            <a:off x="6195726" y="1932225"/>
            <a:ext cx="22272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13" name="Google Shape;413;p41"/>
          <p:cNvSpPr txBox="1"/>
          <p:nvPr>
            <p:ph idx="9" type="subTitle"/>
          </p:nvPr>
        </p:nvSpPr>
        <p:spPr>
          <a:xfrm>
            <a:off x="6195775" y="2287900"/>
            <a:ext cx="22272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4" name="Google Shape;414;p41"/>
          <p:cNvSpPr txBox="1"/>
          <p:nvPr>
            <p:ph idx="13" type="title"/>
          </p:nvPr>
        </p:nvSpPr>
        <p:spPr>
          <a:xfrm>
            <a:off x="6195726" y="3841025"/>
            <a:ext cx="22272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15" name="Google Shape;415;p41"/>
          <p:cNvSpPr txBox="1"/>
          <p:nvPr>
            <p:ph idx="14" type="subTitle"/>
          </p:nvPr>
        </p:nvSpPr>
        <p:spPr>
          <a:xfrm>
            <a:off x="6195750" y="4196700"/>
            <a:ext cx="22272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6" name="Google Shape;416;p41"/>
          <p:cNvSpPr txBox="1"/>
          <p:nvPr>
            <p:ph idx="15"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2">
  <p:cSld name="CUSTOM_27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2"/>
          <p:cNvSpPr/>
          <p:nvPr/>
        </p:nvSpPr>
        <p:spPr>
          <a:xfrm rot="-9339447">
            <a:off x="6847042" y="2970420"/>
            <a:ext cx="7471555" cy="4771732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2"/>
          <p:cNvSpPr/>
          <p:nvPr/>
        </p:nvSpPr>
        <p:spPr>
          <a:xfrm flipH="1" rot="10285603">
            <a:off x="-5277715" y="-2464108"/>
            <a:ext cx="7471761" cy="4771864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2"/>
          <p:cNvSpPr/>
          <p:nvPr/>
        </p:nvSpPr>
        <p:spPr>
          <a:xfrm flipH="1" rot="-649785">
            <a:off x="-4089159" y="1056050"/>
            <a:ext cx="4558897" cy="1365861"/>
          </a:xfrm>
          <a:custGeom>
            <a:rect b="b" l="l" r="r" t="t"/>
            <a:pathLst>
              <a:path extrusionOk="0" h="14730" w="49165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2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2"/>
          <p:cNvSpPr/>
          <p:nvPr/>
        </p:nvSpPr>
        <p:spPr>
          <a:xfrm flipH="1" rot="-813319">
            <a:off x="7695609" y="-3522173"/>
            <a:ext cx="6402109" cy="5689153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42"/>
          <p:cNvSpPr/>
          <p:nvPr/>
        </p:nvSpPr>
        <p:spPr>
          <a:xfrm flipH="1" rot="-9089871">
            <a:off x="-5596635" y="1893780"/>
            <a:ext cx="7826200" cy="2877895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42"/>
          <p:cNvSpPr/>
          <p:nvPr/>
        </p:nvSpPr>
        <p:spPr>
          <a:xfrm flipH="1" rot="1476017">
            <a:off x="6812373" y="775527"/>
            <a:ext cx="7826071" cy="2877848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42"/>
          <p:cNvSpPr txBox="1"/>
          <p:nvPr>
            <p:ph type="title"/>
          </p:nvPr>
        </p:nvSpPr>
        <p:spPr>
          <a:xfrm>
            <a:off x="1242888" y="1932225"/>
            <a:ext cx="18747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25" name="Google Shape;425;p42"/>
          <p:cNvSpPr txBox="1"/>
          <p:nvPr>
            <p:ph idx="1" type="subTitle"/>
          </p:nvPr>
        </p:nvSpPr>
        <p:spPr>
          <a:xfrm>
            <a:off x="1242930" y="2287900"/>
            <a:ext cx="18747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26" name="Google Shape;426;p42"/>
          <p:cNvSpPr txBox="1"/>
          <p:nvPr>
            <p:ph idx="2" type="title"/>
          </p:nvPr>
        </p:nvSpPr>
        <p:spPr>
          <a:xfrm>
            <a:off x="1242889" y="3588576"/>
            <a:ext cx="18747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27" name="Google Shape;427;p42"/>
          <p:cNvSpPr txBox="1"/>
          <p:nvPr>
            <p:ph idx="3" type="subTitle"/>
          </p:nvPr>
        </p:nvSpPr>
        <p:spPr>
          <a:xfrm>
            <a:off x="1242909" y="3944251"/>
            <a:ext cx="18747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28" name="Google Shape;428;p42"/>
          <p:cNvSpPr txBox="1"/>
          <p:nvPr>
            <p:ph idx="4" type="title"/>
          </p:nvPr>
        </p:nvSpPr>
        <p:spPr>
          <a:xfrm>
            <a:off x="3973163" y="1932225"/>
            <a:ext cx="18747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29" name="Google Shape;429;p42"/>
          <p:cNvSpPr txBox="1"/>
          <p:nvPr>
            <p:ph idx="5" type="subTitle"/>
          </p:nvPr>
        </p:nvSpPr>
        <p:spPr>
          <a:xfrm>
            <a:off x="3973205" y="2287900"/>
            <a:ext cx="18747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0" name="Google Shape;430;p42"/>
          <p:cNvSpPr txBox="1"/>
          <p:nvPr>
            <p:ph idx="6" type="title"/>
          </p:nvPr>
        </p:nvSpPr>
        <p:spPr>
          <a:xfrm>
            <a:off x="3973164" y="3588576"/>
            <a:ext cx="18747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31" name="Google Shape;431;p42"/>
          <p:cNvSpPr txBox="1"/>
          <p:nvPr>
            <p:ph idx="7" type="subTitle"/>
          </p:nvPr>
        </p:nvSpPr>
        <p:spPr>
          <a:xfrm>
            <a:off x="3973184" y="3944251"/>
            <a:ext cx="18747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2" name="Google Shape;432;p42"/>
          <p:cNvSpPr txBox="1"/>
          <p:nvPr>
            <p:ph idx="8" type="title"/>
          </p:nvPr>
        </p:nvSpPr>
        <p:spPr>
          <a:xfrm>
            <a:off x="6703489" y="1932225"/>
            <a:ext cx="18747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33" name="Google Shape;433;p42"/>
          <p:cNvSpPr txBox="1"/>
          <p:nvPr>
            <p:ph idx="9" type="subTitle"/>
          </p:nvPr>
        </p:nvSpPr>
        <p:spPr>
          <a:xfrm>
            <a:off x="6703530" y="2287900"/>
            <a:ext cx="18747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4" name="Google Shape;434;p42"/>
          <p:cNvSpPr txBox="1"/>
          <p:nvPr>
            <p:ph idx="13" type="title"/>
          </p:nvPr>
        </p:nvSpPr>
        <p:spPr>
          <a:xfrm>
            <a:off x="6703489" y="3588576"/>
            <a:ext cx="1874700" cy="4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35" name="Google Shape;435;p42"/>
          <p:cNvSpPr txBox="1"/>
          <p:nvPr>
            <p:ph idx="14" type="subTitle"/>
          </p:nvPr>
        </p:nvSpPr>
        <p:spPr>
          <a:xfrm>
            <a:off x="6703509" y="3944251"/>
            <a:ext cx="18747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6" name="Google Shape;436;p42"/>
          <p:cNvSpPr txBox="1"/>
          <p:nvPr>
            <p:ph idx="15"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3"/>
          <p:cNvSpPr/>
          <p:nvPr/>
        </p:nvSpPr>
        <p:spPr>
          <a:xfrm rot="813319">
            <a:off x="-2477752" y="-3074323"/>
            <a:ext cx="6402109" cy="5689153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43"/>
          <p:cNvSpPr/>
          <p:nvPr/>
        </p:nvSpPr>
        <p:spPr>
          <a:xfrm flipH="1" rot="3394465">
            <a:off x="3077084" y="3433218"/>
            <a:ext cx="8703343" cy="5558223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43"/>
          <p:cNvSpPr/>
          <p:nvPr/>
        </p:nvSpPr>
        <p:spPr>
          <a:xfrm>
            <a:off x="5315177" y="-1243497"/>
            <a:ext cx="7065492" cy="5396392"/>
          </a:xfrm>
          <a:custGeom>
            <a:rect b="b" l="l" r="r" t="t"/>
            <a:pathLst>
              <a:path extrusionOk="0" h="29633" w="38799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43"/>
          <p:cNvSpPr/>
          <p:nvPr/>
        </p:nvSpPr>
        <p:spPr>
          <a:xfrm rot="3406877">
            <a:off x="3098060" y="-32126"/>
            <a:ext cx="7826090" cy="2877855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3"/>
          <p:cNvSpPr/>
          <p:nvPr/>
        </p:nvSpPr>
        <p:spPr>
          <a:xfrm flipH="1" rot="-649760">
            <a:off x="7075142" y="-713258"/>
            <a:ext cx="4974484" cy="1490372"/>
          </a:xfrm>
          <a:custGeom>
            <a:rect b="b" l="l" r="r" t="t"/>
            <a:pathLst>
              <a:path extrusionOk="0" h="14730" w="49165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43"/>
          <p:cNvSpPr/>
          <p:nvPr/>
        </p:nvSpPr>
        <p:spPr>
          <a:xfrm rot="-10285603">
            <a:off x="-4701904" y="2889692"/>
            <a:ext cx="7471761" cy="4771864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43"/>
          <p:cNvSpPr txBox="1"/>
          <p:nvPr>
            <p:ph hasCustomPrompt="1" type="title"/>
          </p:nvPr>
        </p:nvSpPr>
        <p:spPr>
          <a:xfrm>
            <a:off x="723300" y="751975"/>
            <a:ext cx="4696800" cy="13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73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45" name="Google Shape;445;p43"/>
          <p:cNvSpPr txBox="1"/>
          <p:nvPr>
            <p:ph idx="1" type="subTitle"/>
          </p:nvPr>
        </p:nvSpPr>
        <p:spPr>
          <a:xfrm>
            <a:off x="723300" y="2038177"/>
            <a:ext cx="4696800" cy="5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46" name="Google Shape;446;p43"/>
          <p:cNvSpPr txBox="1"/>
          <p:nvPr>
            <p:ph hasCustomPrompt="1" idx="2" type="title"/>
          </p:nvPr>
        </p:nvSpPr>
        <p:spPr>
          <a:xfrm>
            <a:off x="723300" y="2598825"/>
            <a:ext cx="4696800" cy="13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73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47" name="Google Shape;447;p43"/>
          <p:cNvSpPr txBox="1"/>
          <p:nvPr>
            <p:ph idx="3" type="subTitle"/>
          </p:nvPr>
        </p:nvSpPr>
        <p:spPr>
          <a:xfrm>
            <a:off x="723300" y="3889928"/>
            <a:ext cx="4696800" cy="5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29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4"/>
          <p:cNvSpPr/>
          <p:nvPr/>
        </p:nvSpPr>
        <p:spPr>
          <a:xfrm flipH="1" rot="-813319">
            <a:off x="4461871" y="-3820423"/>
            <a:ext cx="6402109" cy="5689153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4"/>
          <p:cNvSpPr/>
          <p:nvPr/>
        </p:nvSpPr>
        <p:spPr>
          <a:xfrm rot="-3394465">
            <a:off x="-4415599" y="3433218"/>
            <a:ext cx="8703343" cy="5558223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44"/>
          <p:cNvSpPr/>
          <p:nvPr/>
        </p:nvSpPr>
        <p:spPr>
          <a:xfrm flipH="1">
            <a:off x="-3718816" y="-2329747"/>
            <a:ext cx="7065492" cy="5396392"/>
          </a:xfrm>
          <a:custGeom>
            <a:rect b="b" l="l" r="r" t="t"/>
            <a:pathLst>
              <a:path extrusionOk="0" h="29633" w="38799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4"/>
          <p:cNvSpPr/>
          <p:nvPr/>
        </p:nvSpPr>
        <p:spPr>
          <a:xfrm flipH="1" rot="-3406877">
            <a:off x="4741603" y="2701799"/>
            <a:ext cx="7826090" cy="2877855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4"/>
          <p:cNvSpPr/>
          <p:nvPr/>
        </p:nvSpPr>
        <p:spPr>
          <a:xfrm rot="649760">
            <a:off x="-3160798" y="3729042"/>
            <a:ext cx="4974484" cy="1490372"/>
          </a:xfrm>
          <a:custGeom>
            <a:rect b="b" l="l" r="r" t="t"/>
            <a:pathLst>
              <a:path extrusionOk="0" h="14730" w="49165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44"/>
          <p:cNvSpPr/>
          <p:nvPr/>
        </p:nvSpPr>
        <p:spPr>
          <a:xfrm flipH="1" rot="10285603">
            <a:off x="4594972" y="2889692"/>
            <a:ext cx="7471761" cy="4771864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44"/>
          <p:cNvSpPr txBox="1"/>
          <p:nvPr>
            <p:ph hasCustomPrompt="1" type="title"/>
          </p:nvPr>
        </p:nvSpPr>
        <p:spPr>
          <a:xfrm>
            <a:off x="2223600" y="539500"/>
            <a:ext cx="4696800" cy="8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6" name="Google Shape;456;p44"/>
          <p:cNvSpPr txBox="1"/>
          <p:nvPr>
            <p:ph idx="1" type="subTitle"/>
          </p:nvPr>
        </p:nvSpPr>
        <p:spPr>
          <a:xfrm>
            <a:off x="2223600" y="1437838"/>
            <a:ext cx="4696800" cy="3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57" name="Google Shape;457;p44"/>
          <p:cNvSpPr txBox="1"/>
          <p:nvPr>
            <p:ph hasCustomPrompt="1" idx="2" type="title"/>
          </p:nvPr>
        </p:nvSpPr>
        <p:spPr>
          <a:xfrm>
            <a:off x="2223600" y="3354350"/>
            <a:ext cx="4696800" cy="8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8" name="Google Shape;458;p44"/>
          <p:cNvSpPr txBox="1"/>
          <p:nvPr>
            <p:ph idx="3" type="subTitle"/>
          </p:nvPr>
        </p:nvSpPr>
        <p:spPr>
          <a:xfrm>
            <a:off x="2223600" y="4257426"/>
            <a:ext cx="4696800" cy="3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59" name="Google Shape;459;p44"/>
          <p:cNvSpPr txBox="1"/>
          <p:nvPr>
            <p:ph hasCustomPrompt="1" idx="4" type="title"/>
          </p:nvPr>
        </p:nvSpPr>
        <p:spPr>
          <a:xfrm>
            <a:off x="2223600" y="1944550"/>
            <a:ext cx="4696800" cy="8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60" name="Google Shape;460;p44"/>
          <p:cNvSpPr txBox="1"/>
          <p:nvPr>
            <p:ph idx="5" type="subTitle"/>
          </p:nvPr>
        </p:nvSpPr>
        <p:spPr>
          <a:xfrm>
            <a:off x="2223600" y="2847626"/>
            <a:ext cx="4696800" cy="3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2">
  <p:cSld name="CUSTOM_8_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5"/>
          <p:cNvSpPr/>
          <p:nvPr/>
        </p:nvSpPr>
        <p:spPr>
          <a:xfrm rot="-3394465">
            <a:off x="-2929870" y="3433218"/>
            <a:ext cx="8703343" cy="5558223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45"/>
          <p:cNvSpPr/>
          <p:nvPr/>
        </p:nvSpPr>
        <p:spPr>
          <a:xfrm flipH="1">
            <a:off x="-4081962" y="-1243497"/>
            <a:ext cx="7065492" cy="5396392"/>
          </a:xfrm>
          <a:custGeom>
            <a:rect b="b" l="l" r="r" t="t"/>
            <a:pathLst>
              <a:path extrusionOk="0" h="29633" w="38799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45"/>
          <p:cNvSpPr/>
          <p:nvPr/>
        </p:nvSpPr>
        <p:spPr>
          <a:xfrm flipH="1" rot="-3952094">
            <a:off x="-3954406" y="-32116"/>
            <a:ext cx="7826127" cy="2877868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45"/>
          <p:cNvSpPr/>
          <p:nvPr/>
        </p:nvSpPr>
        <p:spPr>
          <a:xfrm rot="649760">
            <a:off x="-3199069" y="-713258"/>
            <a:ext cx="4974484" cy="1490372"/>
          </a:xfrm>
          <a:custGeom>
            <a:rect b="b" l="l" r="r" t="t"/>
            <a:pathLst>
              <a:path extrusionOk="0" h="14730" w="49165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45"/>
          <p:cNvSpPr/>
          <p:nvPr/>
        </p:nvSpPr>
        <p:spPr>
          <a:xfrm flipH="1" rot="-813319">
            <a:off x="4926200" y="-3074323"/>
            <a:ext cx="6402109" cy="5689153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45"/>
          <p:cNvSpPr/>
          <p:nvPr/>
        </p:nvSpPr>
        <p:spPr>
          <a:xfrm flipH="1" rot="10285603">
            <a:off x="6080701" y="3752842"/>
            <a:ext cx="7471761" cy="4771864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45"/>
          <p:cNvSpPr/>
          <p:nvPr/>
        </p:nvSpPr>
        <p:spPr>
          <a:xfrm flipH="1" rot="7426355">
            <a:off x="6582052" y="1132830"/>
            <a:ext cx="7826046" cy="2877838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5"/>
          <p:cNvSpPr txBox="1"/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70" name="Google Shape;470;p45"/>
          <p:cNvSpPr txBox="1"/>
          <p:nvPr>
            <p:ph idx="2" type="title"/>
          </p:nvPr>
        </p:nvSpPr>
        <p:spPr>
          <a:xfrm>
            <a:off x="872476" y="1425413"/>
            <a:ext cx="23052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71" name="Google Shape;471;p45"/>
          <p:cNvSpPr txBox="1"/>
          <p:nvPr>
            <p:ph idx="1" type="subTitle"/>
          </p:nvPr>
        </p:nvSpPr>
        <p:spPr>
          <a:xfrm>
            <a:off x="872475" y="3674675"/>
            <a:ext cx="2305200" cy="9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72" name="Google Shape;472;p45"/>
          <p:cNvSpPr txBox="1"/>
          <p:nvPr>
            <p:ph idx="3" type="title"/>
          </p:nvPr>
        </p:nvSpPr>
        <p:spPr>
          <a:xfrm>
            <a:off x="3498100" y="1425413"/>
            <a:ext cx="21477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73" name="Google Shape;473;p45"/>
          <p:cNvSpPr txBox="1"/>
          <p:nvPr>
            <p:ph idx="4" type="subTitle"/>
          </p:nvPr>
        </p:nvSpPr>
        <p:spPr>
          <a:xfrm>
            <a:off x="3498101" y="3674675"/>
            <a:ext cx="2147700" cy="9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74" name="Google Shape;474;p45"/>
          <p:cNvSpPr txBox="1"/>
          <p:nvPr>
            <p:ph idx="5" type="title"/>
          </p:nvPr>
        </p:nvSpPr>
        <p:spPr>
          <a:xfrm>
            <a:off x="5966121" y="1425413"/>
            <a:ext cx="23055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75" name="Google Shape;475;p45"/>
          <p:cNvSpPr txBox="1"/>
          <p:nvPr>
            <p:ph idx="6" type="subTitle"/>
          </p:nvPr>
        </p:nvSpPr>
        <p:spPr>
          <a:xfrm>
            <a:off x="5966125" y="3674675"/>
            <a:ext cx="2305500" cy="9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76" name="Google Shape;476;p45"/>
          <p:cNvSpPr txBox="1"/>
          <p:nvPr>
            <p:ph hasCustomPrompt="1" idx="7" type="title"/>
          </p:nvPr>
        </p:nvSpPr>
        <p:spPr>
          <a:xfrm>
            <a:off x="1573073" y="2523644"/>
            <a:ext cx="8982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7" name="Google Shape;477;p45"/>
          <p:cNvSpPr txBox="1"/>
          <p:nvPr>
            <p:ph hasCustomPrompt="1" idx="8" type="title"/>
          </p:nvPr>
        </p:nvSpPr>
        <p:spPr>
          <a:xfrm>
            <a:off x="4123139" y="2518934"/>
            <a:ext cx="8982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8" name="Google Shape;478;p45"/>
          <p:cNvSpPr txBox="1"/>
          <p:nvPr>
            <p:ph hasCustomPrompt="1" idx="9" type="title"/>
          </p:nvPr>
        </p:nvSpPr>
        <p:spPr>
          <a:xfrm>
            <a:off x="6672769" y="2523644"/>
            <a:ext cx="8982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3">
  <p:cSld name="CUSTOM_30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6"/>
          <p:cNvSpPr/>
          <p:nvPr/>
        </p:nvSpPr>
        <p:spPr>
          <a:xfrm rot="7405535">
            <a:off x="3401384" y="-4181093"/>
            <a:ext cx="8703343" cy="5558223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46"/>
          <p:cNvSpPr/>
          <p:nvPr/>
        </p:nvSpPr>
        <p:spPr>
          <a:xfrm flipH="1" rot="10800000">
            <a:off x="6191327" y="657454"/>
            <a:ext cx="7065492" cy="5396392"/>
          </a:xfrm>
          <a:custGeom>
            <a:rect b="b" l="l" r="r" t="t"/>
            <a:pathLst>
              <a:path extrusionOk="0" h="29633" w="38799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46"/>
          <p:cNvSpPr/>
          <p:nvPr/>
        </p:nvSpPr>
        <p:spPr>
          <a:xfrm flipH="1" rot="6847906">
            <a:off x="5303136" y="1964597"/>
            <a:ext cx="7826127" cy="2877868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46"/>
          <p:cNvSpPr/>
          <p:nvPr/>
        </p:nvSpPr>
        <p:spPr>
          <a:xfrm rot="-10150240">
            <a:off x="7399442" y="4033234"/>
            <a:ext cx="4974484" cy="1490372"/>
          </a:xfrm>
          <a:custGeom>
            <a:rect b="b" l="l" r="r" t="t"/>
            <a:pathLst>
              <a:path extrusionOk="0" h="14730" w="49165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46"/>
          <p:cNvSpPr/>
          <p:nvPr/>
        </p:nvSpPr>
        <p:spPr>
          <a:xfrm flipH="1" rot="9986681">
            <a:off x="-2153452" y="2195519"/>
            <a:ext cx="6402109" cy="5689153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46"/>
          <p:cNvSpPr/>
          <p:nvPr/>
        </p:nvSpPr>
        <p:spPr>
          <a:xfrm flipH="1" rot="-514397">
            <a:off x="-4377604" y="-3714358"/>
            <a:ext cx="7471761" cy="4771864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46"/>
          <p:cNvSpPr/>
          <p:nvPr/>
        </p:nvSpPr>
        <p:spPr>
          <a:xfrm flipH="1" rot="-3373645">
            <a:off x="-5233242" y="799680"/>
            <a:ext cx="7826046" cy="2877838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46"/>
          <p:cNvSpPr txBox="1"/>
          <p:nvPr>
            <p:ph type="title"/>
          </p:nvPr>
        </p:nvSpPr>
        <p:spPr>
          <a:xfrm>
            <a:off x="872476" y="2613288"/>
            <a:ext cx="23052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88" name="Google Shape;488;p46"/>
          <p:cNvSpPr txBox="1"/>
          <p:nvPr>
            <p:ph idx="1" type="subTitle"/>
          </p:nvPr>
        </p:nvSpPr>
        <p:spPr>
          <a:xfrm>
            <a:off x="872475" y="2979000"/>
            <a:ext cx="2305200" cy="9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9" name="Google Shape;489;p46"/>
          <p:cNvSpPr txBox="1"/>
          <p:nvPr>
            <p:ph idx="2" type="title"/>
          </p:nvPr>
        </p:nvSpPr>
        <p:spPr>
          <a:xfrm>
            <a:off x="3498100" y="2613288"/>
            <a:ext cx="21477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90" name="Google Shape;490;p46"/>
          <p:cNvSpPr txBox="1"/>
          <p:nvPr>
            <p:ph idx="3" type="subTitle"/>
          </p:nvPr>
        </p:nvSpPr>
        <p:spPr>
          <a:xfrm>
            <a:off x="3498101" y="2979000"/>
            <a:ext cx="2147700" cy="9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91" name="Google Shape;491;p46"/>
          <p:cNvSpPr txBox="1"/>
          <p:nvPr>
            <p:ph idx="4" type="title"/>
          </p:nvPr>
        </p:nvSpPr>
        <p:spPr>
          <a:xfrm>
            <a:off x="5966121" y="2613288"/>
            <a:ext cx="23055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92" name="Google Shape;492;p46"/>
          <p:cNvSpPr txBox="1"/>
          <p:nvPr>
            <p:ph idx="5" type="subTitle"/>
          </p:nvPr>
        </p:nvSpPr>
        <p:spPr>
          <a:xfrm>
            <a:off x="5966125" y="2979000"/>
            <a:ext cx="2305500" cy="9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93" name="Google Shape;493;p46"/>
          <p:cNvSpPr txBox="1"/>
          <p:nvPr>
            <p:ph hasCustomPrompt="1" idx="6" type="title"/>
          </p:nvPr>
        </p:nvSpPr>
        <p:spPr>
          <a:xfrm>
            <a:off x="1407025" y="1529650"/>
            <a:ext cx="12303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4" name="Google Shape;494;p46"/>
          <p:cNvSpPr txBox="1"/>
          <p:nvPr>
            <p:ph hasCustomPrompt="1" idx="7" type="title"/>
          </p:nvPr>
        </p:nvSpPr>
        <p:spPr>
          <a:xfrm>
            <a:off x="3957087" y="1524925"/>
            <a:ext cx="12303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5" name="Google Shape;495;p46"/>
          <p:cNvSpPr txBox="1"/>
          <p:nvPr>
            <p:ph hasCustomPrompt="1" idx="8" type="title"/>
          </p:nvPr>
        </p:nvSpPr>
        <p:spPr>
          <a:xfrm>
            <a:off x="6506727" y="1529650"/>
            <a:ext cx="12303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7"/>
          <p:cNvSpPr/>
          <p:nvPr/>
        </p:nvSpPr>
        <p:spPr>
          <a:xfrm flipH="1" rot="-813319">
            <a:off x="4432698" y="-3424273"/>
            <a:ext cx="6402109" cy="5689153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47"/>
          <p:cNvSpPr/>
          <p:nvPr/>
        </p:nvSpPr>
        <p:spPr>
          <a:xfrm rot="649785">
            <a:off x="-1816445" y="-738425"/>
            <a:ext cx="4558897" cy="1365861"/>
          </a:xfrm>
          <a:custGeom>
            <a:rect b="b" l="l" r="r" t="t"/>
            <a:pathLst>
              <a:path extrusionOk="0" h="14730" w="49165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47"/>
          <p:cNvSpPr/>
          <p:nvPr/>
        </p:nvSpPr>
        <p:spPr>
          <a:xfrm flipH="1">
            <a:off x="620870" y="2238100"/>
            <a:ext cx="7471673" cy="4771807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47"/>
          <p:cNvSpPr/>
          <p:nvPr/>
        </p:nvSpPr>
        <p:spPr>
          <a:xfrm flipH="1" rot="-8823147">
            <a:off x="5804215" y="2808773"/>
            <a:ext cx="5990392" cy="5613180"/>
          </a:xfrm>
          <a:custGeom>
            <a:rect b="b" l="l" r="r" t="t"/>
            <a:pathLst>
              <a:path extrusionOk="0" h="87424" w="93299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47"/>
          <p:cNvSpPr/>
          <p:nvPr/>
        </p:nvSpPr>
        <p:spPr>
          <a:xfrm flipH="1" rot="8100000">
            <a:off x="-2522993" y="494176"/>
            <a:ext cx="4935837" cy="3769884"/>
          </a:xfrm>
          <a:custGeom>
            <a:rect b="b" l="l" r="r" t="t"/>
            <a:pathLst>
              <a:path extrusionOk="0" h="29633" w="38799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47"/>
          <p:cNvSpPr/>
          <p:nvPr/>
        </p:nvSpPr>
        <p:spPr>
          <a:xfrm flipH="1" rot="-649785">
            <a:off x="3942880" y="4401125"/>
            <a:ext cx="4558897" cy="1365861"/>
          </a:xfrm>
          <a:custGeom>
            <a:rect b="b" l="l" r="r" t="t"/>
            <a:pathLst>
              <a:path extrusionOk="0" h="14730" w="49165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886273">
              <a:alpha val="13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47"/>
          <p:cNvSpPr/>
          <p:nvPr/>
        </p:nvSpPr>
        <p:spPr>
          <a:xfrm flipH="1" rot="-2128845">
            <a:off x="-1704639" y="-1767729"/>
            <a:ext cx="7826192" cy="2877892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47"/>
          <p:cNvSpPr txBox="1"/>
          <p:nvPr>
            <p:ph type="title"/>
          </p:nvPr>
        </p:nvSpPr>
        <p:spPr>
          <a:xfrm>
            <a:off x="1276650" y="438900"/>
            <a:ext cx="6590700" cy="10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05" name="Google Shape;505;p47"/>
          <p:cNvSpPr txBox="1"/>
          <p:nvPr>
            <p:ph idx="1" type="subTitle"/>
          </p:nvPr>
        </p:nvSpPr>
        <p:spPr>
          <a:xfrm>
            <a:off x="2854650" y="1652972"/>
            <a:ext cx="3434700" cy="10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6" name="Google Shape;506;p47"/>
          <p:cNvSpPr/>
          <p:nvPr/>
        </p:nvSpPr>
        <p:spPr>
          <a:xfrm flipH="1" rot="9555807">
            <a:off x="7660042" y="2297294"/>
            <a:ext cx="7826096" cy="2877857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47"/>
          <p:cNvSpPr txBox="1"/>
          <p:nvPr/>
        </p:nvSpPr>
        <p:spPr>
          <a:xfrm>
            <a:off x="1672100" y="3967300"/>
            <a:ext cx="580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CREDITS: This presentation template was created by </a:t>
            </a:r>
            <a:r>
              <a:rPr b="1" lang="en">
                <a:solidFill>
                  <a:schemeClr val="dk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and includes icons by</a:t>
            </a:r>
            <a:r>
              <a:rPr b="1" lang="en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b="1" lang="en">
                <a:solidFill>
                  <a:schemeClr val="dk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and infographics &amp; images by</a:t>
            </a:r>
            <a:r>
              <a:rPr b="1" lang="en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b="1" lang="en">
                <a:solidFill>
                  <a:schemeClr val="dk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8"/>
          <p:cNvSpPr/>
          <p:nvPr/>
        </p:nvSpPr>
        <p:spPr>
          <a:xfrm rot="-10285629">
            <a:off x="4140874" y="-2015123"/>
            <a:ext cx="9471588" cy="6049060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48"/>
          <p:cNvSpPr/>
          <p:nvPr/>
        </p:nvSpPr>
        <p:spPr>
          <a:xfrm flipH="1">
            <a:off x="6818628" y="2586663"/>
            <a:ext cx="5766771" cy="3682967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48"/>
          <p:cNvSpPr/>
          <p:nvPr/>
        </p:nvSpPr>
        <p:spPr>
          <a:xfrm flipH="1" rot="9748587">
            <a:off x="5601527" y="2021265"/>
            <a:ext cx="8200944" cy="3015698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48"/>
          <p:cNvSpPr/>
          <p:nvPr/>
        </p:nvSpPr>
        <p:spPr>
          <a:xfrm flipH="1" rot="4102346">
            <a:off x="-2270967" y="3805847"/>
            <a:ext cx="9416338" cy="6013774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48"/>
          <p:cNvSpPr/>
          <p:nvPr/>
        </p:nvSpPr>
        <p:spPr>
          <a:xfrm rot="813319">
            <a:off x="-3580677" y="-1425723"/>
            <a:ext cx="6402109" cy="5689153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48"/>
          <p:cNvSpPr/>
          <p:nvPr/>
        </p:nvSpPr>
        <p:spPr>
          <a:xfrm>
            <a:off x="3065327" y="-4200997"/>
            <a:ext cx="7065492" cy="5396392"/>
          </a:xfrm>
          <a:custGeom>
            <a:rect b="b" l="l" r="r" t="t"/>
            <a:pathLst>
              <a:path extrusionOk="0" h="29633" w="38799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9"/>
          <p:cNvSpPr/>
          <p:nvPr/>
        </p:nvSpPr>
        <p:spPr>
          <a:xfrm flipH="1" rot="4102360">
            <a:off x="-2512533" y="4030635"/>
            <a:ext cx="7471578" cy="4771747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49"/>
          <p:cNvSpPr/>
          <p:nvPr/>
        </p:nvSpPr>
        <p:spPr>
          <a:xfrm rot="813319">
            <a:off x="-4129602" y="-1737023"/>
            <a:ext cx="6402109" cy="5689153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66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49"/>
          <p:cNvSpPr/>
          <p:nvPr/>
        </p:nvSpPr>
        <p:spPr>
          <a:xfrm flipH="1" rot="3394465">
            <a:off x="5593334" y="2171418"/>
            <a:ext cx="8703343" cy="5558223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49"/>
          <p:cNvSpPr/>
          <p:nvPr/>
        </p:nvSpPr>
        <p:spPr>
          <a:xfrm rot="-10285603">
            <a:off x="6336471" y="-2917283"/>
            <a:ext cx="7471761" cy="4771864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49"/>
          <p:cNvSpPr/>
          <p:nvPr/>
        </p:nvSpPr>
        <p:spPr>
          <a:xfrm rot="-2238616">
            <a:off x="-4635728" y="470344"/>
            <a:ext cx="7826078" cy="2877850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36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0"/>
          <p:cNvSpPr/>
          <p:nvPr/>
        </p:nvSpPr>
        <p:spPr>
          <a:xfrm rot="813319">
            <a:off x="-1121291" y="-3424273"/>
            <a:ext cx="6402109" cy="5689153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50"/>
          <p:cNvSpPr/>
          <p:nvPr/>
        </p:nvSpPr>
        <p:spPr>
          <a:xfrm flipH="1" rot="-649785">
            <a:off x="6971064" y="-738425"/>
            <a:ext cx="4558897" cy="1365861"/>
          </a:xfrm>
          <a:custGeom>
            <a:rect b="b" l="l" r="r" t="t"/>
            <a:pathLst>
              <a:path extrusionOk="0" h="14730" w="49165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50"/>
          <p:cNvSpPr/>
          <p:nvPr/>
        </p:nvSpPr>
        <p:spPr>
          <a:xfrm>
            <a:off x="1620973" y="2238100"/>
            <a:ext cx="7471673" cy="4771807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50"/>
          <p:cNvSpPr/>
          <p:nvPr/>
        </p:nvSpPr>
        <p:spPr>
          <a:xfrm rot="8823147">
            <a:off x="-2081090" y="2808773"/>
            <a:ext cx="5990392" cy="5613180"/>
          </a:xfrm>
          <a:custGeom>
            <a:rect b="b" l="l" r="r" t="t"/>
            <a:pathLst>
              <a:path extrusionOk="0" h="87424" w="93299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50"/>
          <p:cNvSpPr/>
          <p:nvPr/>
        </p:nvSpPr>
        <p:spPr>
          <a:xfrm rot="-8100000">
            <a:off x="7300672" y="494176"/>
            <a:ext cx="4935837" cy="3769884"/>
          </a:xfrm>
          <a:custGeom>
            <a:rect b="b" l="l" r="r" t="t"/>
            <a:pathLst>
              <a:path extrusionOk="0" h="29633" w="38799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50"/>
          <p:cNvSpPr/>
          <p:nvPr/>
        </p:nvSpPr>
        <p:spPr>
          <a:xfrm rot="649785">
            <a:off x="1211739" y="4401125"/>
            <a:ext cx="4558897" cy="1365861"/>
          </a:xfrm>
          <a:custGeom>
            <a:rect b="b" l="l" r="r" t="t"/>
            <a:pathLst>
              <a:path extrusionOk="0" h="14730" w="49165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886273">
              <a:alpha val="13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50"/>
          <p:cNvSpPr/>
          <p:nvPr/>
        </p:nvSpPr>
        <p:spPr>
          <a:xfrm rot="2128845">
            <a:off x="3591964" y="-1767729"/>
            <a:ext cx="7826192" cy="2877892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50"/>
          <p:cNvSpPr/>
          <p:nvPr/>
        </p:nvSpPr>
        <p:spPr>
          <a:xfrm rot="-9555807">
            <a:off x="-5772621" y="2297294"/>
            <a:ext cx="7826096" cy="2877857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 flipH="1" rot="3394465">
            <a:off x="3077084" y="3433218"/>
            <a:ext cx="8703343" cy="5558223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5867027" y="-1243497"/>
            <a:ext cx="7065492" cy="5396392"/>
          </a:xfrm>
          <a:custGeom>
            <a:rect b="b" l="l" r="r" t="t"/>
            <a:pathLst>
              <a:path extrusionOk="0" h="29633" w="38799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6"/>
          <p:cNvSpPr/>
          <p:nvPr/>
        </p:nvSpPr>
        <p:spPr>
          <a:xfrm rot="3952094">
            <a:off x="4978836" y="-32116"/>
            <a:ext cx="7826127" cy="2877868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6"/>
          <p:cNvSpPr/>
          <p:nvPr/>
        </p:nvSpPr>
        <p:spPr>
          <a:xfrm flipH="1" rot="-649760">
            <a:off x="7075142" y="-713258"/>
            <a:ext cx="4974484" cy="1490372"/>
          </a:xfrm>
          <a:custGeom>
            <a:rect b="b" l="l" r="r" t="t"/>
            <a:pathLst>
              <a:path extrusionOk="0" h="14730" w="49165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6"/>
          <p:cNvSpPr/>
          <p:nvPr/>
        </p:nvSpPr>
        <p:spPr>
          <a:xfrm rot="813319">
            <a:off x="-2477752" y="-3074323"/>
            <a:ext cx="6402109" cy="5689153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6"/>
          <p:cNvSpPr/>
          <p:nvPr/>
        </p:nvSpPr>
        <p:spPr>
          <a:xfrm rot="-10285603">
            <a:off x="-4701904" y="3752842"/>
            <a:ext cx="7471761" cy="4771864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6"/>
          <p:cNvSpPr/>
          <p:nvPr/>
        </p:nvSpPr>
        <p:spPr>
          <a:xfrm rot="-7426355">
            <a:off x="-5557542" y="1132830"/>
            <a:ext cx="7826046" cy="2877838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6"/>
          <p:cNvSpPr txBox="1"/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37"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1"/>
          <p:cNvSpPr/>
          <p:nvPr/>
        </p:nvSpPr>
        <p:spPr>
          <a:xfrm flipH="1" rot="-7405535">
            <a:off x="-3234670" y="-3952493"/>
            <a:ext cx="8703343" cy="5558223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51"/>
          <p:cNvSpPr/>
          <p:nvPr/>
        </p:nvSpPr>
        <p:spPr>
          <a:xfrm rot="10800000">
            <a:off x="-4386762" y="886054"/>
            <a:ext cx="7065492" cy="5396392"/>
          </a:xfrm>
          <a:custGeom>
            <a:rect b="b" l="l" r="r" t="t"/>
            <a:pathLst>
              <a:path extrusionOk="0" h="29633" w="38799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51"/>
          <p:cNvSpPr/>
          <p:nvPr/>
        </p:nvSpPr>
        <p:spPr>
          <a:xfrm rot="-6847906">
            <a:off x="-4259206" y="2193197"/>
            <a:ext cx="7826127" cy="2877868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51"/>
          <p:cNvSpPr/>
          <p:nvPr/>
        </p:nvSpPr>
        <p:spPr>
          <a:xfrm flipH="1" rot="10150240">
            <a:off x="-3503869" y="4261834"/>
            <a:ext cx="4974484" cy="1490372"/>
          </a:xfrm>
          <a:custGeom>
            <a:rect b="b" l="l" r="r" t="t"/>
            <a:pathLst>
              <a:path extrusionOk="0" h="14730" w="49165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51"/>
          <p:cNvSpPr/>
          <p:nvPr/>
        </p:nvSpPr>
        <p:spPr>
          <a:xfrm rot="-9986681">
            <a:off x="4621400" y="2424119"/>
            <a:ext cx="6402109" cy="5689153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51"/>
          <p:cNvSpPr/>
          <p:nvPr/>
        </p:nvSpPr>
        <p:spPr>
          <a:xfrm rot="514397">
            <a:off x="5775901" y="-3485758"/>
            <a:ext cx="7471761" cy="4771864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51"/>
          <p:cNvSpPr/>
          <p:nvPr/>
        </p:nvSpPr>
        <p:spPr>
          <a:xfrm rot="3373645">
            <a:off x="6277252" y="1028280"/>
            <a:ext cx="7826046" cy="2877838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 flipH="1" rot="3394465">
            <a:off x="5041484" y="2286018"/>
            <a:ext cx="8703343" cy="5558223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7"/>
          <p:cNvSpPr/>
          <p:nvPr/>
        </p:nvSpPr>
        <p:spPr>
          <a:xfrm rot="-10285603">
            <a:off x="7150321" y="-2266383"/>
            <a:ext cx="7471761" cy="4771864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7"/>
          <p:cNvSpPr/>
          <p:nvPr/>
        </p:nvSpPr>
        <p:spPr>
          <a:xfrm flipH="1" rot="955394">
            <a:off x="1460861" y="-2197712"/>
            <a:ext cx="7826028" cy="2877832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7"/>
          <p:cNvSpPr txBox="1"/>
          <p:nvPr>
            <p:ph idx="1" type="body"/>
          </p:nvPr>
        </p:nvSpPr>
        <p:spPr>
          <a:xfrm>
            <a:off x="4572000" y="1369325"/>
            <a:ext cx="3850500" cy="33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400"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302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indent="-3302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indent="-31115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302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type="title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 flipH="1" rot="-813319">
            <a:off x="4432698" y="-3424273"/>
            <a:ext cx="6402109" cy="5689153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8"/>
          <p:cNvSpPr/>
          <p:nvPr/>
        </p:nvSpPr>
        <p:spPr>
          <a:xfrm rot="649785">
            <a:off x="-1816445" y="-738425"/>
            <a:ext cx="4558897" cy="1365861"/>
          </a:xfrm>
          <a:custGeom>
            <a:rect b="b" l="l" r="r" t="t"/>
            <a:pathLst>
              <a:path extrusionOk="0" h="14730" w="49165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8"/>
          <p:cNvSpPr/>
          <p:nvPr/>
        </p:nvSpPr>
        <p:spPr>
          <a:xfrm flipH="1">
            <a:off x="620870" y="2238100"/>
            <a:ext cx="7471673" cy="4771807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8"/>
          <p:cNvSpPr/>
          <p:nvPr/>
        </p:nvSpPr>
        <p:spPr>
          <a:xfrm flipH="1" rot="-8823147">
            <a:off x="5492915" y="2808773"/>
            <a:ext cx="5990392" cy="5613180"/>
          </a:xfrm>
          <a:custGeom>
            <a:rect b="b" l="l" r="r" t="t"/>
            <a:pathLst>
              <a:path extrusionOk="0" h="87424" w="93299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 flipH="1">
            <a:off x="-2254122" y="-142500"/>
            <a:ext cx="4935815" cy="3769836"/>
          </a:xfrm>
          <a:custGeom>
            <a:rect b="b" l="l" r="r" t="t"/>
            <a:pathLst>
              <a:path extrusionOk="0" h="29633" w="38799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/>
          <p:nvPr/>
        </p:nvSpPr>
        <p:spPr>
          <a:xfrm flipH="1" rot="-649785">
            <a:off x="3942880" y="4401125"/>
            <a:ext cx="4558897" cy="1365861"/>
          </a:xfrm>
          <a:custGeom>
            <a:rect b="b" l="l" r="r" t="t"/>
            <a:pathLst>
              <a:path extrusionOk="0" h="14730" w="49165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886273">
              <a:alpha val="13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8"/>
          <p:cNvSpPr/>
          <p:nvPr/>
        </p:nvSpPr>
        <p:spPr>
          <a:xfrm flipH="1" rot="-1244193">
            <a:off x="-2695083" y="-777268"/>
            <a:ext cx="7826096" cy="2877857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8"/>
          <p:cNvSpPr/>
          <p:nvPr/>
        </p:nvSpPr>
        <p:spPr>
          <a:xfrm flipH="1" rot="9555807">
            <a:off x="7511217" y="2297294"/>
            <a:ext cx="7826096" cy="2877857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8"/>
          <p:cNvSpPr txBox="1"/>
          <p:nvPr>
            <p:ph type="title"/>
          </p:nvPr>
        </p:nvSpPr>
        <p:spPr>
          <a:xfrm>
            <a:off x="1796850" y="1301800"/>
            <a:ext cx="5550300" cy="253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/>
          <p:nvPr/>
        </p:nvSpPr>
        <p:spPr>
          <a:xfrm rot="813319">
            <a:off x="-2477752" y="-3074323"/>
            <a:ext cx="6402109" cy="5689153"/>
          </a:xfrm>
          <a:custGeom>
            <a:rect b="b" l="l" r="r" t="t"/>
            <a:pathLst>
              <a:path extrusionOk="0" h="28248" w="31788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9"/>
          <p:cNvSpPr/>
          <p:nvPr/>
        </p:nvSpPr>
        <p:spPr>
          <a:xfrm flipH="1" rot="3394465">
            <a:off x="3077084" y="3433218"/>
            <a:ext cx="8703343" cy="5558223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5867027" y="-1243497"/>
            <a:ext cx="7065492" cy="5396392"/>
          </a:xfrm>
          <a:custGeom>
            <a:rect b="b" l="l" r="r" t="t"/>
            <a:pathLst>
              <a:path extrusionOk="0" h="29633" w="38799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 rot="3406877">
            <a:off x="3098060" y="-32126"/>
            <a:ext cx="7826090" cy="2877855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 flipH="1" rot="-649760">
            <a:off x="7075142" y="-713258"/>
            <a:ext cx="4974484" cy="1490372"/>
          </a:xfrm>
          <a:custGeom>
            <a:rect b="b" l="l" r="r" t="t"/>
            <a:pathLst>
              <a:path extrusionOk="0" h="14730" w="49165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/>
          <p:nvPr/>
        </p:nvSpPr>
        <p:spPr>
          <a:xfrm rot="-10285603">
            <a:off x="-4701904" y="3752842"/>
            <a:ext cx="7471761" cy="4771864"/>
          </a:xfrm>
          <a:custGeom>
            <a:rect b="b" l="l" r="r" t="t"/>
            <a:pathLst>
              <a:path extrusionOk="0" h="56068" w="87791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"/>
          <p:cNvSpPr/>
          <p:nvPr/>
        </p:nvSpPr>
        <p:spPr>
          <a:xfrm rot="-7426355">
            <a:off x="-5557542" y="1132830"/>
            <a:ext cx="7826046" cy="2877838"/>
          </a:xfrm>
          <a:custGeom>
            <a:rect b="b" l="l" r="r" t="t"/>
            <a:pathLst>
              <a:path extrusionOk="0" fill="none" h="28195" w="76674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325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9"/>
          <p:cNvSpPr txBox="1"/>
          <p:nvPr>
            <p:ph type="title"/>
          </p:nvPr>
        </p:nvSpPr>
        <p:spPr>
          <a:xfrm>
            <a:off x="723300" y="1383125"/>
            <a:ext cx="4510500" cy="9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" type="subTitle"/>
          </p:nvPr>
        </p:nvSpPr>
        <p:spPr>
          <a:xfrm>
            <a:off x="723300" y="2328475"/>
            <a:ext cx="4359900" cy="14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10"/>
          <p:cNvSpPr txBox="1"/>
          <p:nvPr>
            <p:ph type="title"/>
          </p:nvPr>
        </p:nvSpPr>
        <p:spPr>
          <a:xfrm>
            <a:off x="723300" y="1315950"/>
            <a:ext cx="2771700" cy="251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theme" Target="../theme/theme1.xml"/><Relationship Id="rId50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1075" y="438900"/>
            <a:ext cx="7698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1075" y="1351868"/>
            <a:ext cx="7701900" cy="3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●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○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■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indent="-3302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●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indent="-3302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○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indent="-3302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■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indent="-3302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●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indent="-3302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○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indent="-330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■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harapnuik.org/?s=as+learning" TargetMode="External"/><Relationship Id="rId4" Type="http://schemas.openxmlformats.org/officeDocument/2006/relationships/hyperlink" Target="https://onlinelearninginsights.wordpress.com/2013/05/07/why-online-courses-really-need-an-instructional-design-strategy/" TargetMode="External"/><Relationship Id="rId5" Type="http://schemas.openxmlformats.org/officeDocument/2006/relationships/hyperlink" Target="https://onlinelearninginsights.wordpress.com/2013/05/07/why-online-courses-really-need-an-instructional-design-strategy/" TargetMode="External"/><Relationship Id="rId6" Type="http://schemas.openxmlformats.org/officeDocument/2006/relationships/hyperlink" Target="https://www.bu.edu/sph/files/2014/03/www.deefinkandassociates.com_GuidetoCourseDesignAug05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52"/>
          <p:cNvSpPr txBox="1"/>
          <p:nvPr>
            <p:ph type="ctrTitle"/>
          </p:nvPr>
        </p:nvSpPr>
        <p:spPr>
          <a:xfrm>
            <a:off x="298825" y="1494200"/>
            <a:ext cx="8684100" cy="160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Kulim Park"/>
                <a:ea typeface="Kulim Park"/>
                <a:cs typeface="Kulim Park"/>
                <a:sym typeface="Kulim Park"/>
              </a:rPr>
              <a:t>Instructional Design Overview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Assignment</a:t>
            </a:r>
            <a:r>
              <a:rPr lang="en" sz="36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 1</a:t>
            </a:r>
            <a:endParaRPr sz="36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543" name="Google Shape;543;p52"/>
          <p:cNvSpPr txBox="1"/>
          <p:nvPr>
            <p:ph idx="1" type="subTitle"/>
          </p:nvPr>
        </p:nvSpPr>
        <p:spPr>
          <a:xfrm>
            <a:off x="1962750" y="3553350"/>
            <a:ext cx="52185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Stephanie Scaletta EDLD 5318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3"/>
          <p:cNvSpPr txBox="1"/>
          <p:nvPr>
            <p:ph idx="15" type="title"/>
          </p:nvPr>
        </p:nvSpPr>
        <p:spPr>
          <a:xfrm flipH="1">
            <a:off x="707200" y="202250"/>
            <a:ext cx="7704000" cy="6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CONTENTS </a:t>
            </a:r>
            <a:r>
              <a:rPr lang="en"/>
              <a:t>OF THIS OVERVIEW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49" name="Google Shape;549;p53"/>
          <p:cNvSpPr txBox="1"/>
          <p:nvPr>
            <p:ph type="title"/>
          </p:nvPr>
        </p:nvSpPr>
        <p:spPr>
          <a:xfrm>
            <a:off x="197025" y="2143650"/>
            <a:ext cx="1836000" cy="83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DESIGN </a:t>
            </a:r>
            <a:r>
              <a:rPr lang="en"/>
              <a:t> OVERVIEW</a:t>
            </a:r>
            <a:endParaRPr/>
          </a:p>
        </p:txBody>
      </p:sp>
      <p:sp>
        <p:nvSpPr>
          <p:cNvPr id="550" name="Google Shape;550;p53"/>
          <p:cNvSpPr txBox="1"/>
          <p:nvPr>
            <p:ph idx="3" type="title"/>
          </p:nvPr>
        </p:nvSpPr>
        <p:spPr>
          <a:xfrm>
            <a:off x="2007273" y="2114163"/>
            <a:ext cx="1992300" cy="83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INSTRUCTIONAL </a:t>
            </a:r>
            <a:r>
              <a:rPr lang="en">
                <a:solidFill>
                  <a:schemeClr val="lt1"/>
                </a:solidFill>
              </a:rPr>
              <a:t>FORMAT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1" name="Google Shape;551;p53"/>
          <p:cNvSpPr txBox="1"/>
          <p:nvPr>
            <p:ph idx="2" type="title"/>
          </p:nvPr>
        </p:nvSpPr>
        <p:spPr>
          <a:xfrm>
            <a:off x="197026" y="1323189"/>
            <a:ext cx="18360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52" name="Google Shape;552;p53"/>
          <p:cNvSpPr txBox="1"/>
          <p:nvPr>
            <p:ph idx="14" type="title"/>
          </p:nvPr>
        </p:nvSpPr>
        <p:spPr>
          <a:xfrm>
            <a:off x="6464723" y="1313252"/>
            <a:ext cx="18360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53" name="Google Shape;553;p53"/>
          <p:cNvSpPr txBox="1"/>
          <p:nvPr>
            <p:ph idx="5" type="title"/>
          </p:nvPr>
        </p:nvSpPr>
        <p:spPr>
          <a:xfrm>
            <a:off x="4154175" y="2087000"/>
            <a:ext cx="1992300" cy="83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INSTRUCTIONAL </a:t>
            </a:r>
            <a:r>
              <a:rPr lang="en">
                <a:solidFill>
                  <a:schemeClr val="lt1"/>
                </a:solidFill>
              </a:rPr>
              <a:t>DESIGN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4" name="Google Shape;554;p53"/>
          <p:cNvSpPr txBox="1"/>
          <p:nvPr>
            <p:ph idx="9" type="title"/>
          </p:nvPr>
        </p:nvSpPr>
        <p:spPr>
          <a:xfrm>
            <a:off x="2085423" y="1293702"/>
            <a:ext cx="18360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55" name="Google Shape;555;p53"/>
          <p:cNvSpPr txBox="1"/>
          <p:nvPr>
            <p:ph idx="13" type="title"/>
          </p:nvPr>
        </p:nvSpPr>
        <p:spPr>
          <a:xfrm>
            <a:off x="4232325" y="1320864"/>
            <a:ext cx="18360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56" name="Google Shape;556;p53"/>
          <p:cNvSpPr txBox="1"/>
          <p:nvPr>
            <p:ph idx="7" type="title"/>
          </p:nvPr>
        </p:nvSpPr>
        <p:spPr>
          <a:xfrm>
            <a:off x="6517673" y="2366338"/>
            <a:ext cx="2163300" cy="83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INSTRUCTIONAL </a:t>
            </a:r>
            <a:r>
              <a:rPr lang="en">
                <a:solidFill>
                  <a:schemeClr val="lt1"/>
                </a:solidFill>
              </a:rPr>
              <a:t>DOCUMENTS &amp;</a:t>
            </a:r>
            <a:r>
              <a:rPr lang="en"/>
              <a:t> RESOURCES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54"/>
          <p:cNvSpPr txBox="1"/>
          <p:nvPr>
            <p:ph type="title"/>
          </p:nvPr>
        </p:nvSpPr>
        <p:spPr>
          <a:xfrm>
            <a:off x="1514900" y="922175"/>
            <a:ext cx="6344400" cy="9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r>
              <a:rPr lang="en"/>
              <a:t> </a:t>
            </a:r>
            <a:r>
              <a:rPr lang="en">
                <a:solidFill>
                  <a:schemeClr val="lt1"/>
                </a:solidFill>
              </a:rPr>
              <a:t>OVERVIEW</a:t>
            </a:r>
            <a:endParaRPr/>
          </a:p>
        </p:txBody>
      </p:sp>
      <p:sp>
        <p:nvSpPr>
          <p:cNvPr id="562" name="Google Shape;562;p54"/>
          <p:cNvSpPr txBox="1"/>
          <p:nvPr>
            <p:ph idx="1" type="body"/>
          </p:nvPr>
        </p:nvSpPr>
        <p:spPr>
          <a:xfrm>
            <a:off x="311125" y="1990250"/>
            <a:ext cx="3850500" cy="9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I am designing a 9 week course for Career and Technology Education Teachers.</a:t>
            </a:r>
            <a:br>
              <a:rPr lang="en"/>
            </a:br>
            <a:endParaRPr/>
          </a:p>
        </p:txBody>
      </p:sp>
      <p:sp>
        <p:nvSpPr>
          <p:cNvPr id="563" name="Google Shape;563;p54"/>
          <p:cNvSpPr txBox="1"/>
          <p:nvPr>
            <p:ph idx="1" type="body"/>
          </p:nvPr>
        </p:nvSpPr>
        <p:spPr>
          <a:xfrm>
            <a:off x="311125" y="3352200"/>
            <a:ext cx="3850500" cy="13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The focus of this course is to </a:t>
            </a:r>
            <a:r>
              <a:rPr lang="en" sz="1600"/>
              <a:t>strengthen</a:t>
            </a:r>
            <a:r>
              <a:rPr lang="en" sz="1600"/>
              <a:t> CTE collaboration models with PLCs, Cross-Pathway Planning and Mentorships.</a:t>
            </a:r>
            <a:br>
              <a:rPr lang="en"/>
            </a:br>
            <a:endParaRPr/>
          </a:p>
        </p:txBody>
      </p:sp>
      <p:sp>
        <p:nvSpPr>
          <p:cNvPr id="564" name="Google Shape;564;p54"/>
          <p:cNvSpPr txBox="1"/>
          <p:nvPr>
            <p:ph idx="1" type="body"/>
          </p:nvPr>
        </p:nvSpPr>
        <p:spPr>
          <a:xfrm>
            <a:off x="4804025" y="1953600"/>
            <a:ext cx="3850500" cy="12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My intended audience is all CTE instructors, ranging from a wide variety of teaching experiences, and CTE coordinators and instructional leaders.</a:t>
            </a:r>
            <a:br>
              <a:rPr lang="en"/>
            </a:br>
            <a:endParaRPr/>
          </a:p>
        </p:txBody>
      </p:sp>
      <p:sp>
        <p:nvSpPr>
          <p:cNvPr id="565" name="Google Shape;565;p54"/>
          <p:cNvSpPr txBox="1"/>
          <p:nvPr>
            <p:ph idx="1" type="body"/>
          </p:nvPr>
        </p:nvSpPr>
        <p:spPr>
          <a:xfrm>
            <a:off x="4785700" y="3481450"/>
            <a:ext cx="3850500" cy="13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I intend to use Canvas as my Learning Management System.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5"/>
          <p:cNvSpPr txBox="1"/>
          <p:nvPr>
            <p:ph type="title"/>
          </p:nvPr>
        </p:nvSpPr>
        <p:spPr>
          <a:xfrm>
            <a:off x="1514900" y="922175"/>
            <a:ext cx="6344400" cy="9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&amp; </a:t>
            </a:r>
            <a:r>
              <a:rPr lang="en">
                <a:solidFill>
                  <a:schemeClr val="lt1"/>
                </a:solidFill>
              </a:rPr>
              <a:t>OUTCOMES</a:t>
            </a:r>
            <a:endParaRPr/>
          </a:p>
        </p:txBody>
      </p:sp>
      <p:sp>
        <p:nvSpPr>
          <p:cNvPr id="571" name="Google Shape;571;p55"/>
          <p:cNvSpPr txBox="1"/>
          <p:nvPr>
            <p:ph idx="1" type="body"/>
          </p:nvPr>
        </p:nvSpPr>
        <p:spPr>
          <a:xfrm>
            <a:off x="311125" y="1990250"/>
            <a:ext cx="3850500" cy="9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lt1"/>
                </a:solidFill>
              </a:rPr>
              <a:t>BHAG:</a:t>
            </a:r>
            <a:r>
              <a:rPr lang="en" sz="1600"/>
              <a:t> Empower every CTE teacher to lead transformative, industry connected learning by building a culture of sustainable collaboration that drives innovation, elevates student outcomes, and redefines professional learning as a teacher-led movement.</a:t>
            </a:r>
            <a:br>
              <a:rPr lang="en"/>
            </a:br>
            <a:endParaRPr/>
          </a:p>
        </p:txBody>
      </p:sp>
      <p:sp>
        <p:nvSpPr>
          <p:cNvPr id="572" name="Google Shape;572;p55"/>
          <p:cNvSpPr txBox="1"/>
          <p:nvPr>
            <p:ph idx="1" type="body"/>
          </p:nvPr>
        </p:nvSpPr>
        <p:spPr>
          <a:xfrm>
            <a:off x="4804025" y="1953600"/>
            <a:ext cx="3850500" cy="12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lt1"/>
                </a:solidFill>
              </a:rPr>
              <a:t>Learning Outcome:</a:t>
            </a:r>
            <a:r>
              <a:rPr lang="en" sz="1600"/>
              <a:t> By the end of this course, participants will be able to design, implement and facilitate a sustainable collaborative model tailored to their program.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6"/>
          <p:cNvSpPr txBox="1"/>
          <p:nvPr>
            <p:ph type="title"/>
          </p:nvPr>
        </p:nvSpPr>
        <p:spPr>
          <a:xfrm>
            <a:off x="659925" y="393650"/>
            <a:ext cx="7339800" cy="9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INSTRUCTIONAL </a:t>
            </a:r>
            <a:r>
              <a:rPr lang="en"/>
              <a:t>FORMAT</a:t>
            </a:r>
            <a:endParaRPr/>
          </a:p>
        </p:txBody>
      </p:sp>
      <p:sp>
        <p:nvSpPr>
          <p:cNvPr id="578" name="Google Shape;578;p56"/>
          <p:cNvSpPr txBox="1"/>
          <p:nvPr>
            <p:ph idx="1" type="body"/>
          </p:nvPr>
        </p:nvSpPr>
        <p:spPr>
          <a:xfrm>
            <a:off x="319525" y="1411400"/>
            <a:ext cx="3850500" cy="9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This course will be blended learning. I will utilize online, asynchronous instruction and in-person, teacher led coaching.</a:t>
            </a:r>
            <a:br>
              <a:rPr lang="en"/>
            </a:br>
            <a:endParaRPr/>
          </a:p>
        </p:txBody>
      </p:sp>
      <p:pic>
        <p:nvPicPr>
          <p:cNvPr id="579" name="Google Shape;579;p56" title="ChatGPT Image Jun 21, 2025, 10_57_49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6550" y="1411400"/>
            <a:ext cx="2363167" cy="354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56" title="COVA-Ful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075" y="3070375"/>
            <a:ext cx="2943124" cy="163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56" title="MANDALA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3219" y="2938475"/>
            <a:ext cx="1973473" cy="1771124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56"/>
          <p:cNvSpPr txBox="1"/>
          <p:nvPr/>
        </p:nvSpPr>
        <p:spPr>
          <a:xfrm>
            <a:off x="3296875" y="2567025"/>
            <a:ext cx="18708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CSLE</a:t>
            </a:r>
            <a:endParaRPr sz="16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583" name="Google Shape;583;p56"/>
          <p:cNvSpPr txBox="1"/>
          <p:nvPr/>
        </p:nvSpPr>
        <p:spPr>
          <a:xfrm>
            <a:off x="226500" y="4857225"/>
            <a:ext cx="50754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584" name="Google Shape;584;p56"/>
          <p:cNvSpPr txBox="1"/>
          <p:nvPr/>
        </p:nvSpPr>
        <p:spPr>
          <a:xfrm>
            <a:off x="159400" y="4709600"/>
            <a:ext cx="76005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Harapunik, D. (2018) 4 Keys to CSLE+COVA [</a:t>
            </a:r>
            <a:r>
              <a:rPr lang="en" sz="9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Video</a:t>
            </a:r>
            <a:r>
              <a:rPr lang="en" sz="9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]</a:t>
            </a:r>
            <a:endParaRPr sz="9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https://www.youtube.com/watch?v=9fQTesktinM&amp;t=102s</a:t>
            </a:r>
            <a:endParaRPr sz="16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7"/>
          <p:cNvSpPr txBox="1"/>
          <p:nvPr>
            <p:ph type="title"/>
          </p:nvPr>
        </p:nvSpPr>
        <p:spPr>
          <a:xfrm>
            <a:off x="659925" y="393650"/>
            <a:ext cx="7339800" cy="9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INSTRUCTIONAL </a:t>
            </a:r>
            <a:r>
              <a:rPr lang="en"/>
              <a:t>DESIGN</a:t>
            </a:r>
            <a:endParaRPr/>
          </a:p>
        </p:txBody>
      </p:sp>
      <p:sp>
        <p:nvSpPr>
          <p:cNvPr id="590" name="Google Shape;590;p57"/>
          <p:cNvSpPr txBox="1"/>
          <p:nvPr>
            <p:ph idx="1" type="body"/>
          </p:nvPr>
        </p:nvSpPr>
        <p:spPr>
          <a:xfrm>
            <a:off x="2404575" y="1436575"/>
            <a:ext cx="3850500" cy="9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This course is primarily </a:t>
            </a:r>
            <a:r>
              <a:rPr lang="en" sz="1600"/>
              <a:t>outcomes</a:t>
            </a:r>
            <a:r>
              <a:rPr lang="en" sz="1600"/>
              <a:t> based, with competency-based elements embedded within.</a:t>
            </a:r>
            <a:br>
              <a:rPr lang="en"/>
            </a:br>
            <a:endParaRPr/>
          </a:p>
        </p:txBody>
      </p:sp>
      <p:sp>
        <p:nvSpPr>
          <p:cNvPr id="591" name="Google Shape;591;p57"/>
          <p:cNvSpPr txBox="1"/>
          <p:nvPr/>
        </p:nvSpPr>
        <p:spPr>
          <a:xfrm>
            <a:off x="335550" y="2801925"/>
            <a:ext cx="3926100" cy="14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Outcome Based Education: Learning is aligned to broad, transformative goals and measured through authentic tasks.</a:t>
            </a:r>
            <a:endParaRPr sz="16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592" name="Google Shape;592;p57"/>
          <p:cNvSpPr txBox="1"/>
          <p:nvPr/>
        </p:nvSpPr>
        <p:spPr>
          <a:xfrm>
            <a:off x="4523050" y="2801925"/>
            <a:ext cx="3926100" cy="14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Competency</a:t>
            </a:r>
            <a:r>
              <a:rPr lang="en"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Based Education: </a:t>
            </a:r>
            <a:r>
              <a:rPr lang="en"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Teachers demonstrate specific, practical skills and performance tasks aligned to their professional context.</a:t>
            </a:r>
            <a:endParaRPr sz="16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8"/>
          <p:cNvSpPr txBox="1"/>
          <p:nvPr>
            <p:ph type="title"/>
          </p:nvPr>
        </p:nvSpPr>
        <p:spPr>
          <a:xfrm>
            <a:off x="659925" y="393650"/>
            <a:ext cx="7339800" cy="9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INSTRUCTIONAL </a:t>
            </a:r>
            <a:r>
              <a:rPr lang="en"/>
              <a:t>DESIGN</a:t>
            </a:r>
            <a:endParaRPr/>
          </a:p>
        </p:txBody>
      </p:sp>
      <p:pic>
        <p:nvPicPr>
          <p:cNvPr id="598" name="Google Shape;598;p58" title="ofisaslearnin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825" y="1293950"/>
            <a:ext cx="6858000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59"/>
          <p:cNvSpPr txBox="1"/>
          <p:nvPr>
            <p:ph type="title"/>
          </p:nvPr>
        </p:nvSpPr>
        <p:spPr>
          <a:xfrm>
            <a:off x="1514900" y="922175"/>
            <a:ext cx="6344400" cy="9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INSTRUCTIONAL </a:t>
            </a:r>
            <a:r>
              <a:rPr lang="en">
                <a:solidFill>
                  <a:schemeClr val="lt1"/>
                </a:solidFill>
              </a:rPr>
              <a:t>DOCUMENTS</a:t>
            </a:r>
            <a:endParaRPr/>
          </a:p>
        </p:txBody>
      </p:sp>
      <p:sp>
        <p:nvSpPr>
          <p:cNvPr id="604" name="Google Shape;604;p59"/>
          <p:cNvSpPr txBox="1"/>
          <p:nvPr>
            <p:ph idx="1" type="body"/>
          </p:nvPr>
        </p:nvSpPr>
        <p:spPr>
          <a:xfrm>
            <a:off x="311125" y="2334600"/>
            <a:ext cx="3850500" cy="9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Documents I have already created are the Alignment of Goals, Activities and Assessment with the 3 column table.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Course Outline</a:t>
            </a:r>
            <a:br>
              <a:rPr lang="en"/>
            </a:br>
            <a:endParaRPr/>
          </a:p>
        </p:txBody>
      </p:sp>
      <p:sp>
        <p:nvSpPr>
          <p:cNvPr id="605" name="Google Shape;605;p59"/>
          <p:cNvSpPr txBox="1"/>
          <p:nvPr>
            <p:ph idx="1" type="body"/>
          </p:nvPr>
        </p:nvSpPr>
        <p:spPr>
          <a:xfrm>
            <a:off x="4572000" y="2334600"/>
            <a:ext cx="3850500" cy="15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Instructional Document material that I am currently working on creating are: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Syllabus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Course Materials &amp; Resources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LMS organization plan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Introduction to the course video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60"/>
          <p:cNvSpPr txBox="1"/>
          <p:nvPr>
            <p:ph idx="1" type="subTitle"/>
          </p:nvPr>
        </p:nvSpPr>
        <p:spPr>
          <a:xfrm>
            <a:off x="1957600" y="2465073"/>
            <a:ext cx="51141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Harapunik, D. (2018) 4 Keys to CSLE+COVA [Video]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 u="sng"/>
              <a:t>https://www.youtube.com/watch?v=9fQTesktinM&amp;t=102s</a:t>
            </a:r>
            <a:endParaRPr sz="1800" u="sng"/>
          </a:p>
        </p:txBody>
      </p:sp>
      <p:sp>
        <p:nvSpPr>
          <p:cNvPr id="611" name="Google Shape;611;p60"/>
          <p:cNvSpPr txBox="1"/>
          <p:nvPr>
            <p:ph idx="4" type="title"/>
          </p:nvPr>
        </p:nvSpPr>
        <p:spPr>
          <a:xfrm>
            <a:off x="719925" y="437700"/>
            <a:ext cx="7704000" cy="6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REFERENCES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12" name="Google Shape;612;p60"/>
          <p:cNvSpPr txBox="1"/>
          <p:nvPr>
            <p:ph idx="1" type="subTitle"/>
          </p:nvPr>
        </p:nvSpPr>
        <p:spPr>
          <a:xfrm>
            <a:off x="1957600" y="3224573"/>
            <a:ext cx="51141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Harapunik, D. (2021) Assessment OF/FOR/AS Learning [Video]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 u="sng">
                <a:solidFill>
                  <a:schemeClr val="hlink"/>
                </a:solidFill>
                <a:hlinkClick r:id="rId3"/>
              </a:rPr>
              <a:t>https://www.harapnuik.org/?s=as+learning</a:t>
            </a:r>
            <a:endParaRPr i="1" sz="13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62626"/>
                </a:solidFill>
              </a:rPr>
              <a:t>Morrison, D. (2013, May 7). Why Online Courses [Really] Need an Instructional Design Strategy.</a:t>
            </a:r>
            <a:r>
              <a:rPr lang="en" sz="1300">
                <a:solidFill>
                  <a:srgbClr val="262626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300" u="sng">
                <a:solidFill>
                  <a:srgbClr val="2075A3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https://onlinelearninginsights.wordpress.com/2013/05/07/why-online-courses-really-need-an-instructional-design-strategy/</a:t>
            </a:r>
            <a:endParaRPr i="1" sz="1300" u="sng"/>
          </a:p>
        </p:txBody>
      </p:sp>
      <p:sp>
        <p:nvSpPr>
          <p:cNvPr id="613" name="Google Shape;613;p60"/>
          <p:cNvSpPr txBox="1"/>
          <p:nvPr>
            <p:ph idx="1" type="subTitle"/>
          </p:nvPr>
        </p:nvSpPr>
        <p:spPr>
          <a:xfrm>
            <a:off x="1957600" y="1305298"/>
            <a:ext cx="51141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Fink, L.D.</a:t>
            </a:r>
            <a:r>
              <a:rPr lang="en" sz="1300"/>
              <a:t> (2003) A self-directed guide to designing courses for significant learning. University of Oklahoma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 u="sng">
                <a:solidFill>
                  <a:schemeClr val="hlink"/>
                </a:solidFill>
                <a:hlinkClick r:id="rId6"/>
              </a:rPr>
              <a:t>https://www.bu.edu/sph/files/2014/03/www.deefinkandassociates.com_GuidetoCourseDesignAug05.pdf</a:t>
            </a:r>
            <a:endParaRPr sz="17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inimalist Korean Aesthetic Pitch Deck XL Pink Variant by Slidesgo">
  <a:themeElements>
    <a:clrScheme name="Simple Light">
      <a:dk1>
        <a:srgbClr val="1E1E1E"/>
      </a:dk1>
      <a:lt1>
        <a:srgbClr val="66344D"/>
      </a:lt1>
      <a:dk2>
        <a:srgbClr val="886273"/>
      </a:dk2>
      <a:lt2>
        <a:srgbClr val="D4BBC3"/>
      </a:lt2>
      <a:accent1>
        <a:srgbClr val="E7D6DE"/>
      </a:accent1>
      <a:accent2>
        <a:srgbClr val="FCF3F8"/>
      </a:accent2>
      <a:accent3>
        <a:srgbClr val="E2A6C8"/>
      </a:accent3>
      <a:accent4>
        <a:srgbClr val="FFFFFF"/>
      </a:accent4>
      <a:accent5>
        <a:srgbClr val="FFFFFF"/>
      </a:accent5>
      <a:accent6>
        <a:srgbClr val="FFFFFF"/>
      </a:accent6>
      <a:hlink>
        <a:srgbClr val="1E1E1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